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  <p:sldMasterId id="2147483673" r:id="rId2"/>
  </p:sldMasterIdLst>
  <p:notesMasterIdLst>
    <p:notesMasterId r:id="rId113"/>
  </p:notesMasterIdLst>
  <p:sldIdLst>
    <p:sldId id="256" r:id="rId3"/>
    <p:sldId id="359" r:id="rId4"/>
    <p:sldId id="361" r:id="rId5"/>
    <p:sldId id="360" r:id="rId6"/>
    <p:sldId id="362" r:id="rId7"/>
    <p:sldId id="364" r:id="rId8"/>
    <p:sldId id="368" r:id="rId9"/>
    <p:sldId id="370" r:id="rId10"/>
    <p:sldId id="369" r:id="rId11"/>
    <p:sldId id="257" r:id="rId12"/>
    <p:sldId id="371" r:id="rId13"/>
    <p:sldId id="377" r:id="rId14"/>
    <p:sldId id="267" r:id="rId15"/>
    <p:sldId id="268" r:id="rId16"/>
    <p:sldId id="381" r:id="rId17"/>
    <p:sldId id="379" r:id="rId18"/>
    <p:sldId id="285" r:id="rId19"/>
    <p:sldId id="286" r:id="rId20"/>
    <p:sldId id="380" r:id="rId21"/>
    <p:sldId id="283" r:id="rId22"/>
    <p:sldId id="284" r:id="rId23"/>
    <p:sldId id="396" r:id="rId24"/>
    <p:sldId id="397" r:id="rId25"/>
    <p:sldId id="398" r:id="rId26"/>
    <p:sldId id="382" r:id="rId27"/>
    <p:sldId id="383" r:id="rId28"/>
    <p:sldId id="384" r:id="rId29"/>
    <p:sldId id="385" r:id="rId30"/>
    <p:sldId id="386" r:id="rId31"/>
    <p:sldId id="387" r:id="rId32"/>
    <p:sldId id="388" r:id="rId33"/>
    <p:sldId id="389" r:id="rId34"/>
    <p:sldId id="390" r:id="rId35"/>
    <p:sldId id="287" r:id="rId36"/>
    <p:sldId id="392" r:id="rId37"/>
    <p:sldId id="391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7" r:id="rId47"/>
    <p:sldId id="298" r:id="rId48"/>
    <p:sldId id="301" r:id="rId49"/>
    <p:sldId id="302" r:id="rId50"/>
    <p:sldId id="315" r:id="rId51"/>
    <p:sldId id="399" r:id="rId52"/>
    <p:sldId id="316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9" r:id="rId61"/>
    <p:sldId id="330" r:id="rId62"/>
    <p:sldId id="331" r:id="rId63"/>
    <p:sldId id="332" r:id="rId64"/>
    <p:sldId id="333" r:id="rId65"/>
    <p:sldId id="337" r:id="rId66"/>
    <p:sldId id="338" r:id="rId67"/>
    <p:sldId id="339" r:id="rId68"/>
    <p:sldId id="372" r:id="rId69"/>
    <p:sldId id="31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41" r:id="rId79"/>
    <p:sldId id="401" r:id="rId80"/>
    <p:sldId id="342" r:id="rId81"/>
    <p:sldId id="345" r:id="rId82"/>
    <p:sldId id="346" r:id="rId83"/>
    <p:sldId id="347" r:id="rId84"/>
    <p:sldId id="349" r:id="rId85"/>
    <p:sldId id="374" r:id="rId86"/>
    <p:sldId id="350" r:id="rId87"/>
    <p:sldId id="402" r:id="rId88"/>
    <p:sldId id="403" r:id="rId89"/>
    <p:sldId id="404" r:id="rId90"/>
    <p:sldId id="405" r:id="rId91"/>
    <p:sldId id="406" r:id="rId92"/>
    <p:sldId id="407" r:id="rId93"/>
    <p:sldId id="408" r:id="rId94"/>
    <p:sldId id="409" r:id="rId95"/>
    <p:sldId id="410" r:id="rId96"/>
    <p:sldId id="296" r:id="rId97"/>
    <p:sldId id="411" r:id="rId98"/>
    <p:sldId id="412" r:id="rId99"/>
    <p:sldId id="299" r:id="rId100"/>
    <p:sldId id="300" r:id="rId101"/>
    <p:sldId id="351" r:id="rId102"/>
    <p:sldId id="352" r:id="rId103"/>
    <p:sldId id="353" r:id="rId104"/>
    <p:sldId id="400" r:id="rId105"/>
    <p:sldId id="355" r:id="rId106"/>
    <p:sldId id="356" r:id="rId107"/>
    <p:sldId id="354" r:id="rId108"/>
    <p:sldId id="373" r:id="rId109"/>
    <p:sldId id="375" r:id="rId110"/>
    <p:sldId id="271" r:id="rId111"/>
    <p:sldId id="358" r:id="rId112"/>
  </p:sldIdLst>
  <p:sldSz cx="9144000" cy="5143500" type="screen16x9"/>
  <p:notesSz cx="6858000" cy="9144000"/>
  <p:embeddedFontLst>
    <p:embeddedFont>
      <p:font typeface="Meiryo" panose="020B0604030504040204" pitchFamily="34" charset="-128"/>
      <p:regular r:id="rId114"/>
      <p:bold r:id="rId115"/>
      <p:italic r:id="rId116"/>
      <p:boldItalic r:id="rId117"/>
    </p:embeddedFont>
    <p:embeddedFont>
      <p:font typeface="Algerian" panose="04020705040A02060702" pitchFamily="82" charset="0"/>
      <p:regular r:id="rId118"/>
    </p:embeddedFont>
    <p:embeddedFont>
      <p:font typeface="Arial Rounded MT Bold" panose="020F0704030504030204" pitchFamily="34" charset="0"/>
      <p:regular r:id="rId119"/>
    </p:embeddedFont>
    <p:embeddedFont>
      <p:font typeface="Calibri" panose="020F0502020204030204" pitchFamily="34" charset="0"/>
      <p:regular r:id="rId120"/>
      <p:bold r:id="rId121"/>
      <p:italic r:id="rId122"/>
      <p:boldItalic r:id="rId123"/>
    </p:embeddedFont>
    <p:embeddedFont>
      <p:font typeface="Franklin Gothic" panose="020B0604020202020204" charset="0"/>
      <p:bold r:id="rId124"/>
    </p:embeddedFont>
    <p:embeddedFont>
      <p:font typeface="JetBrains Mono" panose="020B0604020202020204" charset="0"/>
      <p:regular r:id="rId125"/>
      <p:bold r:id="rId126"/>
      <p:italic r:id="rId127"/>
      <p:boldItalic r:id="rId128"/>
    </p:embeddedFont>
    <p:embeddedFont>
      <p:font typeface="Lato" panose="020F0502020204030203" pitchFamily="34" charset="0"/>
      <p:regular r:id="rId129"/>
      <p:bold r:id="rId130"/>
      <p:italic r:id="rId131"/>
      <p:boldItalic r:id="rId132"/>
    </p:embeddedFont>
    <p:embeddedFont>
      <p:font typeface="Raleway" pitchFamily="2" charset="0"/>
      <p:regular r:id="rId133"/>
      <p:bold r:id="rId134"/>
      <p:italic r:id="rId135"/>
      <p:boldItalic r:id="rId136"/>
    </p:embeddedFont>
    <p:embeddedFont>
      <p:font typeface="Tahoma" panose="020B0604030504040204" pitchFamily="34" charset="0"/>
      <p:regular r:id="rId137"/>
      <p:bold r:id="rId1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CBE00"/>
    <a:srgbClr val="006BF0"/>
    <a:srgbClr val="CC9900"/>
    <a:srgbClr val="854A12"/>
    <a:srgbClr val="94591F"/>
    <a:srgbClr val="387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835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4.fntdata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font" Target="fonts/font25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font" Target="fonts/font10.fntdata"/><Relationship Id="rId128" Type="http://schemas.openxmlformats.org/officeDocument/2006/relationships/font" Target="fonts/font15.fntdata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notesMaster" Target="notesMasters/notesMaster1.xml"/><Relationship Id="rId118" Type="http://schemas.openxmlformats.org/officeDocument/2006/relationships/font" Target="fonts/font5.fntdata"/><Relationship Id="rId134" Type="http://schemas.openxmlformats.org/officeDocument/2006/relationships/font" Target="fonts/font21.fntdata"/><Relationship Id="rId139" Type="http://schemas.openxmlformats.org/officeDocument/2006/relationships/presProps" Target="presProp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font" Target="fonts/font11.fntdata"/><Relationship Id="rId129" Type="http://schemas.openxmlformats.org/officeDocument/2006/relationships/font" Target="fonts/font16.fntdata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font" Target="fonts/font1.fntdata"/><Relationship Id="rId119" Type="http://schemas.openxmlformats.org/officeDocument/2006/relationships/font" Target="fonts/font6.fntdata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font" Target="fonts/font17.fntdata"/><Relationship Id="rId135" Type="http://schemas.openxmlformats.org/officeDocument/2006/relationships/font" Target="fonts/font22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font" Target="fonts/font7.fntdata"/><Relationship Id="rId125" Type="http://schemas.openxmlformats.org/officeDocument/2006/relationships/font" Target="fonts/font12.fntdata"/><Relationship Id="rId141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font" Target="fonts/font2.fntdata"/><Relationship Id="rId131" Type="http://schemas.openxmlformats.org/officeDocument/2006/relationships/font" Target="fonts/font18.fntdata"/><Relationship Id="rId136" Type="http://schemas.openxmlformats.org/officeDocument/2006/relationships/font" Target="fonts/font23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font" Target="fonts/font8.fntdata"/><Relationship Id="rId142" Type="http://schemas.openxmlformats.org/officeDocument/2006/relationships/tableStyles" Target="tableStyles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font" Target="fonts/font3.fntdata"/><Relationship Id="rId137" Type="http://schemas.openxmlformats.org/officeDocument/2006/relationships/font" Target="fonts/font2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font" Target="fonts/font19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font" Target="fonts/font9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font" Target="fonts/font20.fntdata"/><Relationship Id="rId16" Type="http://schemas.openxmlformats.org/officeDocument/2006/relationships/slide" Target="slides/slide14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svg"/><Relationship Id="rId1" Type="http://schemas.openxmlformats.org/officeDocument/2006/relationships/image" Target="../media/image4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svg"/><Relationship Id="rId1" Type="http://schemas.openxmlformats.org/officeDocument/2006/relationships/image" Target="../media/image44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svg"/><Relationship Id="rId1" Type="http://schemas.openxmlformats.org/officeDocument/2006/relationships/image" Target="../media/image46.pn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svg"/><Relationship Id="rId1" Type="http://schemas.openxmlformats.org/officeDocument/2006/relationships/image" Target="../media/image4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898F30-B778-43BF-9493-A3275DE2459F}" type="doc">
      <dgm:prSet loTypeId="urn:microsoft.com/office/officeart/2005/8/layout/cycle1" loCatId="cycle" qsTypeId="urn:microsoft.com/office/officeart/2005/8/quickstyle/simple2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C86EFC2A-F37F-479A-BB00-57453B143699}">
      <dgm:prSet phldrT="[Text]"/>
      <dgm:spPr/>
      <dgm:t>
        <a:bodyPr/>
        <a:lstStyle/>
        <a:p>
          <a:r>
            <a:rPr lang="en-US">
              <a:latin typeface="Arial Rounded MT Bold" panose="020F0704030504030204" pitchFamily="34" charset="0"/>
            </a:rPr>
            <a:t>DS</a:t>
          </a:r>
          <a:endParaRPr lang="en-US" dirty="0">
            <a:latin typeface="Arial Rounded MT Bold" panose="020F0704030504030204" pitchFamily="34" charset="0"/>
          </a:endParaRPr>
        </a:p>
      </dgm:t>
    </dgm:pt>
    <dgm:pt modelId="{87991D7A-91B6-4E75-864E-2A084F542E97}" type="parTrans" cxnId="{0DA73773-2251-48A8-AF5B-D7E20371268E}">
      <dgm:prSet/>
      <dgm:spPr/>
      <dgm:t>
        <a:bodyPr/>
        <a:lstStyle/>
        <a:p>
          <a:endParaRPr lang="en-US"/>
        </a:p>
      </dgm:t>
    </dgm:pt>
    <dgm:pt modelId="{777D032F-1159-448F-B8BE-F3EE0A18C462}" type="sibTrans" cxnId="{0DA73773-2251-48A8-AF5B-D7E20371268E}">
      <dgm:prSet/>
      <dgm:spPr/>
      <dgm:t>
        <a:bodyPr/>
        <a:lstStyle/>
        <a:p>
          <a:endParaRPr lang="en-US"/>
        </a:p>
      </dgm:t>
    </dgm:pt>
    <dgm:pt modelId="{8273E9A3-17E4-4FAB-9784-DBCEBD653FCD}">
      <dgm:prSet phldrT="[Text]"/>
      <dgm:spPr/>
      <dgm:t>
        <a:bodyPr/>
        <a:lstStyle/>
        <a:p>
          <a:r>
            <a:rPr lang="en-US">
              <a:latin typeface="Arial Rounded MT Bold" panose="020F0704030504030204" pitchFamily="34" charset="0"/>
            </a:rPr>
            <a:t>DB</a:t>
          </a:r>
          <a:endParaRPr lang="en-US" dirty="0">
            <a:latin typeface="Arial Rounded MT Bold" panose="020F0704030504030204" pitchFamily="34" charset="0"/>
          </a:endParaRPr>
        </a:p>
      </dgm:t>
    </dgm:pt>
    <dgm:pt modelId="{F402DB62-674D-459B-BF56-E02D6ABE18B8}" type="parTrans" cxnId="{79FD7A2F-585C-4EA6-9B59-08505737C5DD}">
      <dgm:prSet/>
      <dgm:spPr/>
      <dgm:t>
        <a:bodyPr/>
        <a:lstStyle/>
        <a:p>
          <a:endParaRPr lang="en-US"/>
        </a:p>
      </dgm:t>
    </dgm:pt>
    <dgm:pt modelId="{FA88EDD5-6860-40DF-B6A2-880B2FF1BC91}" type="sibTrans" cxnId="{79FD7A2F-585C-4EA6-9B59-08505737C5DD}">
      <dgm:prSet/>
      <dgm:spPr/>
      <dgm:t>
        <a:bodyPr/>
        <a:lstStyle/>
        <a:p>
          <a:endParaRPr lang="en-US"/>
        </a:p>
      </dgm:t>
    </dgm:pt>
    <dgm:pt modelId="{43F11676-24DA-4DDD-BE3C-9F0669B4B964}">
      <dgm:prSet phldrT="[Text]"/>
      <dgm:spPr/>
      <dgm:t>
        <a:bodyPr/>
        <a:lstStyle/>
        <a:p>
          <a:r>
            <a:rPr lang="en-US" dirty="0">
              <a:latin typeface="Arial Rounded MT Bold)"/>
            </a:rPr>
            <a:t>API’S</a:t>
          </a:r>
        </a:p>
      </dgm:t>
    </dgm:pt>
    <dgm:pt modelId="{5E02FAF1-C9D5-47FA-BBBB-FFED50AFF14E}" type="parTrans" cxnId="{E22B9E3F-A5E1-4C87-9FD0-2FC262A3CF53}">
      <dgm:prSet/>
      <dgm:spPr/>
      <dgm:t>
        <a:bodyPr/>
        <a:lstStyle/>
        <a:p>
          <a:endParaRPr lang="en-US"/>
        </a:p>
      </dgm:t>
    </dgm:pt>
    <dgm:pt modelId="{32E2E62E-65F3-45F0-B5F2-23D0C0AF4FBC}" type="sibTrans" cxnId="{E22B9E3F-A5E1-4C87-9FD0-2FC262A3CF53}">
      <dgm:prSet/>
      <dgm:spPr/>
      <dgm:t>
        <a:bodyPr/>
        <a:lstStyle/>
        <a:p>
          <a:endParaRPr lang="en-US"/>
        </a:p>
      </dgm:t>
    </dgm:pt>
    <dgm:pt modelId="{2BA09427-DFCD-4ACF-B982-077270D9ECF6}">
      <dgm:prSet phldrT="[Text]"/>
      <dgm:spPr/>
      <dgm:t>
        <a:bodyPr/>
        <a:lstStyle/>
        <a:p>
          <a:r>
            <a:rPr lang="en-US" dirty="0">
              <a:latin typeface="Arial Rounded MT Bold)"/>
            </a:rPr>
            <a:t>Tools</a:t>
          </a:r>
        </a:p>
      </dgm:t>
    </dgm:pt>
    <dgm:pt modelId="{7A3FDD3D-C08C-460E-8F6E-2648AB551B99}" type="parTrans" cxnId="{BB52ACC2-A4B0-442E-991B-918E8DACF036}">
      <dgm:prSet/>
      <dgm:spPr/>
      <dgm:t>
        <a:bodyPr/>
        <a:lstStyle/>
        <a:p>
          <a:endParaRPr lang="en-US"/>
        </a:p>
      </dgm:t>
    </dgm:pt>
    <dgm:pt modelId="{74759CF8-B97F-42FA-959C-C421D766FBA1}" type="sibTrans" cxnId="{BB52ACC2-A4B0-442E-991B-918E8DACF036}">
      <dgm:prSet/>
      <dgm:spPr/>
      <dgm:t>
        <a:bodyPr/>
        <a:lstStyle/>
        <a:p>
          <a:endParaRPr lang="en-US"/>
        </a:p>
      </dgm:t>
    </dgm:pt>
    <dgm:pt modelId="{765FE80A-DD32-4347-A5DC-5D7302E2BC15}" type="pres">
      <dgm:prSet presAssocID="{F8898F30-B778-43BF-9493-A3275DE2459F}" presName="cycle" presStyleCnt="0">
        <dgm:presLayoutVars>
          <dgm:dir/>
          <dgm:resizeHandles val="exact"/>
        </dgm:presLayoutVars>
      </dgm:prSet>
      <dgm:spPr/>
    </dgm:pt>
    <dgm:pt modelId="{11D4E183-F0D0-4CC1-985F-D00BE5BCC82A}" type="pres">
      <dgm:prSet presAssocID="{C86EFC2A-F37F-479A-BB00-57453B143699}" presName="dummy" presStyleCnt="0"/>
      <dgm:spPr/>
    </dgm:pt>
    <dgm:pt modelId="{DECDF3A6-6993-4CAD-9B84-F04505BBAE17}" type="pres">
      <dgm:prSet presAssocID="{C86EFC2A-F37F-479A-BB00-57453B143699}" presName="node" presStyleLbl="revTx" presStyleIdx="0" presStyleCnt="4">
        <dgm:presLayoutVars>
          <dgm:bulletEnabled val="1"/>
        </dgm:presLayoutVars>
      </dgm:prSet>
      <dgm:spPr/>
    </dgm:pt>
    <dgm:pt modelId="{36883111-8FF7-4AFA-96B2-89BFF91A4322}" type="pres">
      <dgm:prSet presAssocID="{777D032F-1159-448F-B8BE-F3EE0A18C462}" presName="sibTrans" presStyleLbl="node1" presStyleIdx="0" presStyleCnt="4"/>
      <dgm:spPr/>
    </dgm:pt>
    <dgm:pt modelId="{BF7E8FB0-644A-4511-AEB6-E212BA887493}" type="pres">
      <dgm:prSet presAssocID="{8273E9A3-17E4-4FAB-9784-DBCEBD653FCD}" presName="dummy" presStyleCnt="0"/>
      <dgm:spPr/>
    </dgm:pt>
    <dgm:pt modelId="{0231339B-80F5-4143-9487-AACF6F05C6A8}" type="pres">
      <dgm:prSet presAssocID="{8273E9A3-17E4-4FAB-9784-DBCEBD653FCD}" presName="node" presStyleLbl="revTx" presStyleIdx="1" presStyleCnt="4">
        <dgm:presLayoutVars>
          <dgm:bulletEnabled val="1"/>
        </dgm:presLayoutVars>
      </dgm:prSet>
      <dgm:spPr/>
    </dgm:pt>
    <dgm:pt modelId="{1F2DE05A-B329-4CB1-BA54-8BCCC6B841DA}" type="pres">
      <dgm:prSet presAssocID="{FA88EDD5-6860-40DF-B6A2-880B2FF1BC91}" presName="sibTrans" presStyleLbl="node1" presStyleIdx="1" presStyleCnt="4"/>
      <dgm:spPr/>
    </dgm:pt>
    <dgm:pt modelId="{BB8AA72F-6E4D-4656-BD1B-CED5781EE756}" type="pres">
      <dgm:prSet presAssocID="{43F11676-24DA-4DDD-BE3C-9F0669B4B964}" presName="dummy" presStyleCnt="0"/>
      <dgm:spPr/>
    </dgm:pt>
    <dgm:pt modelId="{97DA7173-DFD1-4560-A3B6-7154415C0AC1}" type="pres">
      <dgm:prSet presAssocID="{43F11676-24DA-4DDD-BE3C-9F0669B4B964}" presName="node" presStyleLbl="revTx" presStyleIdx="2" presStyleCnt="4">
        <dgm:presLayoutVars>
          <dgm:bulletEnabled val="1"/>
        </dgm:presLayoutVars>
      </dgm:prSet>
      <dgm:spPr/>
    </dgm:pt>
    <dgm:pt modelId="{FD9312A5-C67C-4A5F-AC76-C2386C456773}" type="pres">
      <dgm:prSet presAssocID="{32E2E62E-65F3-45F0-B5F2-23D0C0AF4FBC}" presName="sibTrans" presStyleLbl="node1" presStyleIdx="2" presStyleCnt="4"/>
      <dgm:spPr/>
    </dgm:pt>
    <dgm:pt modelId="{EE4E21EA-FB59-4D0E-83F6-84AB37BAF622}" type="pres">
      <dgm:prSet presAssocID="{2BA09427-DFCD-4ACF-B982-077270D9ECF6}" presName="dummy" presStyleCnt="0"/>
      <dgm:spPr/>
    </dgm:pt>
    <dgm:pt modelId="{CDAEDDE4-DE74-4F24-BFCF-0DC377D6597A}" type="pres">
      <dgm:prSet presAssocID="{2BA09427-DFCD-4ACF-B982-077270D9ECF6}" presName="node" presStyleLbl="revTx" presStyleIdx="3" presStyleCnt="4">
        <dgm:presLayoutVars>
          <dgm:bulletEnabled val="1"/>
        </dgm:presLayoutVars>
      </dgm:prSet>
      <dgm:spPr/>
    </dgm:pt>
    <dgm:pt modelId="{1F62ADB1-137B-486A-9F87-349802F5A572}" type="pres">
      <dgm:prSet presAssocID="{74759CF8-B97F-42FA-959C-C421D766FBA1}" presName="sibTrans" presStyleLbl="node1" presStyleIdx="3" presStyleCnt="4"/>
      <dgm:spPr/>
    </dgm:pt>
  </dgm:ptLst>
  <dgm:cxnLst>
    <dgm:cxn modelId="{0E476310-9B3D-457D-8E39-658760B07486}" type="presOf" srcId="{FA88EDD5-6860-40DF-B6A2-880B2FF1BC91}" destId="{1F2DE05A-B329-4CB1-BA54-8BCCC6B841DA}" srcOrd="0" destOrd="0" presId="urn:microsoft.com/office/officeart/2005/8/layout/cycle1"/>
    <dgm:cxn modelId="{349B1D11-82E1-418B-8164-90B0C93569D4}" type="presOf" srcId="{43F11676-24DA-4DDD-BE3C-9F0669B4B964}" destId="{97DA7173-DFD1-4560-A3B6-7154415C0AC1}" srcOrd="0" destOrd="0" presId="urn:microsoft.com/office/officeart/2005/8/layout/cycle1"/>
    <dgm:cxn modelId="{EA056718-FD1A-48FE-A6F2-AE89018F6ADF}" type="presOf" srcId="{74759CF8-B97F-42FA-959C-C421D766FBA1}" destId="{1F62ADB1-137B-486A-9F87-349802F5A572}" srcOrd="0" destOrd="0" presId="urn:microsoft.com/office/officeart/2005/8/layout/cycle1"/>
    <dgm:cxn modelId="{79FD7A2F-585C-4EA6-9B59-08505737C5DD}" srcId="{F8898F30-B778-43BF-9493-A3275DE2459F}" destId="{8273E9A3-17E4-4FAB-9784-DBCEBD653FCD}" srcOrd="1" destOrd="0" parTransId="{F402DB62-674D-459B-BF56-E02D6ABE18B8}" sibTransId="{FA88EDD5-6860-40DF-B6A2-880B2FF1BC91}"/>
    <dgm:cxn modelId="{BACD2F32-1BBF-4E80-9326-864EFEFC34B6}" type="presOf" srcId="{777D032F-1159-448F-B8BE-F3EE0A18C462}" destId="{36883111-8FF7-4AFA-96B2-89BFF91A4322}" srcOrd="0" destOrd="0" presId="urn:microsoft.com/office/officeart/2005/8/layout/cycle1"/>
    <dgm:cxn modelId="{E22B9E3F-A5E1-4C87-9FD0-2FC262A3CF53}" srcId="{F8898F30-B778-43BF-9493-A3275DE2459F}" destId="{43F11676-24DA-4DDD-BE3C-9F0669B4B964}" srcOrd="2" destOrd="0" parTransId="{5E02FAF1-C9D5-47FA-BBBB-FFED50AFF14E}" sibTransId="{32E2E62E-65F3-45F0-B5F2-23D0C0AF4FBC}"/>
    <dgm:cxn modelId="{097E0B67-442D-422C-9E57-5F492126AD6A}" type="presOf" srcId="{F8898F30-B778-43BF-9493-A3275DE2459F}" destId="{765FE80A-DD32-4347-A5DC-5D7302E2BC15}" srcOrd="0" destOrd="0" presId="urn:microsoft.com/office/officeart/2005/8/layout/cycle1"/>
    <dgm:cxn modelId="{0DA73773-2251-48A8-AF5B-D7E20371268E}" srcId="{F8898F30-B778-43BF-9493-A3275DE2459F}" destId="{C86EFC2A-F37F-479A-BB00-57453B143699}" srcOrd="0" destOrd="0" parTransId="{87991D7A-91B6-4E75-864E-2A084F542E97}" sibTransId="{777D032F-1159-448F-B8BE-F3EE0A18C462}"/>
    <dgm:cxn modelId="{E0608B91-38A8-4AA6-B749-521BFEA7BEAC}" type="presOf" srcId="{8273E9A3-17E4-4FAB-9784-DBCEBD653FCD}" destId="{0231339B-80F5-4143-9487-AACF6F05C6A8}" srcOrd="0" destOrd="0" presId="urn:microsoft.com/office/officeart/2005/8/layout/cycle1"/>
    <dgm:cxn modelId="{864D61B6-CB83-47E7-B098-35DC867B1204}" type="presOf" srcId="{2BA09427-DFCD-4ACF-B982-077270D9ECF6}" destId="{CDAEDDE4-DE74-4F24-BFCF-0DC377D6597A}" srcOrd="0" destOrd="0" presId="urn:microsoft.com/office/officeart/2005/8/layout/cycle1"/>
    <dgm:cxn modelId="{40E39BBF-522E-408A-AABB-2377C3B99C10}" type="presOf" srcId="{C86EFC2A-F37F-479A-BB00-57453B143699}" destId="{DECDF3A6-6993-4CAD-9B84-F04505BBAE17}" srcOrd="0" destOrd="0" presId="urn:microsoft.com/office/officeart/2005/8/layout/cycle1"/>
    <dgm:cxn modelId="{BB52ACC2-A4B0-442E-991B-918E8DACF036}" srcId="{F8898F30-B778-43BF-9493-A3275DE2459F}" destId="{2BA09427-DFCD-4ACF-B982-077270D9ECF6}" srcOrd="3" destOrd="0" parTransId="{7A3FDD3D-C08C-460E-8F6E-2648AB551B99}" sibTransId="{74759CF8-B97F-42FA-959C-C421D766FBA1}"/>
    <dgm:cxn modelId="{A69A59D8-D9EB-4223-9153-8AB421844BB3}" type="presOf" srcId="{32E2E62E-65F3-45F0-B5F2-23D0C0AF4FBC}" destId="{FD9312A5-C67C-4A5F-AC76-C2386C456773}" srcOrd="0" destOrd="0" presId="urn:microsoft.com/office/officeart/2005/8/layout/cycle1"/>
    <dgm:cxn modelId="{00D98173-7A5B-4F46-A4C2-E80AD57449AA}" type="presParOf" srcId="{765FE80A-DD32-4347-A5DC-5D7302E2BC15}" destId="{11D4E183-F0D0-4CC1-985F-D00BE5BCC82A}" srcOrd="0" destOrd="0" presId="urn:microsoft.com/office/officeart/2005/8/layout/cycle1"/>
    <dgm:cxn modelId="{AB7C091A-92AC-440A-8A67-69E83A23D08F}" type="presParOf" srcId="{765FE80A-DD32-4347-A5DC-5D7302E2BC15}" destId="{DECDF3A6-6993-4CAD-9B84-F04505BBAE17}" srcOrd="1" destOrd="0" presId="urn:microsoft.com/office/officeart/2005/8/layout/cycle1"/>
    <dgm:cxn modelId="{54246E94-4166-4977-8B7B-B8024ABF4C8C}" type="presParOf" srcId="{765FE80A-DD32-4347-A5DC-5D7302E2BC15}" destId="{36883111-8FF7-4AFA-96B2-89BFF91A4322}" srcOrd="2" destOrd="0" presId="urn:microsoft.com/office/officeart/2005/8/layout/cycle1"/>
    <dgm:cxn modelId="{204B4496-D3DE-427C-9A40-D108FB3FFB31}" type="presParOf" srcId="{765FE80A-DD32-4347-A5DC-5D7302E2BC15}" destId="{BF7E8FB0-644A-4511-AEB6-E212BA887493}" srcOrd="3" destOrd="0" presId="urn:microsoft.com/office/officeart/2005/8/layout/cycle1"/>
    <dgm:cxn modelId="{47E9FE9B-A08A-408A-8841-DAD0613514EE}" type="presParOf" srcId="{765FE80A-DD32-4347-A5DC-5D7302E2BC15}" destId="{0231339B-80F5-4143-9487-AACF6F05C6A8}" srcOrd="4" destOrd="0" presId="urn:microsoft.com/office/officeart/2005/8/layout/cycle1"/>
    <dgm:cxn modelId="{23EA741C-7C27-441F-8C7F-A0A7F31E1FBF}" type="presParOf" srcId="{765FE80A-DD32-4347-A5DC-5D7302E2BC15}" destId="{1F2DE05A-B329-4CB1-BA54-8BCCC6B841DA}" srcOrd="5" destOrd="0" presId="urn:microsoft.com/office/officeart/2005/8/layout/cycle1"/>
    <dgm:cxn modelId="{54830FC6-F00B-4A05-882E-5A2FA889C927}" type="presParOf" srcId="{765FE80A-DD32-4347-A5DC-5D7302E2BC15}" destId="{BB8AA72F-6E4D-4656-BD1B-CED5781EE756}" srcOrd="6" destOrd="0" presId="urn:microsoft.com/office/officeart/2005/8/layout/cycle1"/>
    <dgm:cxn modelId="{F1B30A02-9E8A-451D-BAFB-CE22A7A5F037}" type="presParOf" srcId="{765FE80A-DD32-4347-A5DC-5D7302E2BC15}" destId="{97DA7173-DFD1-4560-A3B6-7154415C0AC1}" srcOrd="7" destOrd="0" presId="urn:microsoft.com/office/officeart/2005/8/layout/cycle1"/>
    <dgm:cxn modelId="{F5B6FF40-B36C-496C-9526-09E4BB97336A}" type="presParOf" srcId="{765FE80A-DD32-4347-A5DC-5D7302E2BC15}" destId="{FD9312A5-C67C-4A5F-AC76-C2386C456773}" srcOrd="8" destOrd="0" presId="urn:microsoft.com/office/officeart/2005/8/layout/cycle1"/>
    <dgm:cxn modelId="{6B91F4D4-4431-479D-8EFA-6ECD244DFD26}" type="presParOf" srcId="{765FE80A-DD32-4347-A5DC-5D7302E2BC15}" destId="{EE4E21EA-FB59-4D0E-83F6-84AB37BAF622}" srcOrd="9" destOrd="0" presId="urn:microsoft.com/office/officeart/2005/8/layout/cycle1"/>
    <dgm:cxn modelId="{41A407EE-4A49-49E5-8550-EFD3AABCCCC7}" type="presParOf" srcId="{765FE80A-DD32-4347-A5DC-5D7302E2BC15}" destId="{CDAEDDE4-DE74-4F24-BFCF-0DC377D6597A}" srcOrd="10" destOrd="0" presId="urn:microsoft.com/office/officeart/2005/8/layout/cycle1"/>
    <dgm:cxn modelId="{0B2F0A25-B8FD-4706-9022-D55E87C53DC1}" type="presParOf" srcId="{765FE80A-DD32-4347-A5DC-5D7302E2BC15}" destId="{1F62ADB1-137B-486A-9F87-349802F5A572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every thing</a:t>
          </a:r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4"/>
      <dgm:spPr/>
    </dgm:pt>
    <dgm:pt modelId="{574C41AD-13F6-4E2E-9003-C7D14B20B59B}" type="pres">
      <dgm:prSet presAssocID="{39E2A1FE-D32C-45F5-9817-9BC477658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4">
        <dgm:presLayoutVars>
          <dgm:chMax val="1"/>
          <dgm:chPref val="1"/>
        </dgm:presLayoutVars>
      </dgm:prSet>
      <dgm:spPr/>
    </dgm:pt>
    <dgm:pt modelId="{27C8BEEA-6335-4C08-9C67-8AC17867CB75}" type="pres">
      <dgm:prSet presAssocID="{93E76ECC-A983-45D7-835B-E18C0423B375}" presName="sibTrans" presStyleCnt="0"/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1" presStyleCnt="4"/>
      <dgm:spPr/>
    </dgm:pt>
    <dgm:pt modelId="{ABE308F2-C7D7-4918-802E-8736940B3FEC}" type="pres">
      <dgm:prSet presAssocID="{6389ED47-3C25-42D1-A022-5F054EED7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1" presStyleCnt="4">
        <dgm:presLayoutVars>
          <dgm:chMax val="1"/>
          <dgm:chPref val="1"/>
        </dgm:presLayoutVars>
      </dgm:prSet>
      <dgm:spPr/>
    </dgm:pt>
    <dgm:pt modelId="{61D545CD-1983-458A-B5BA-0838436D1F94}" type="pres">
      <dgm:prSet presAssocID="{0FD86A88-4687-4761-B839-99C142F10215}" presName="sibTrans" presStyleCnt="0"/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2" presStyleCnt="4"/>
      <dgm:spPr/>
    </dgm:pt>
    <dgm:pt modelId="{716A2DA7-E6E8-4A10-BC73-237A3F366F86}" type="pres">
      <dgm:prSet presAssocID="{F92FEE1B-5FE3-4360-9739-A5FA65441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2" presStyleCnt="4">
        <dgm:presLayoutVars>
          <dgm:chMax val="1"/>
          <dgm:chPref val="1"/>
        </dgm:presLayoutVars>
      </dgm:prSet>
      <dgm:spPr/>
    </dgm:pt>
    <dgm:pt modelId="{78D0AB77-8581-4199-961B-655D0BB695AE}" type="pres">
      <dgm:prSet presAssocID="{5C8EDF82-7434-4AD8-B95A-810F00DD5A95}" presName="sibTrans" presStyleCnt="0"/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3" presStyleCnt="4"/>
      <dgm:spPr/>
    </dgm:pt>
    <dgm:pt modelId="{FDE44D4C-30D3-4AF6-9C41-8B0647E63F1D}" type="pres">
      <dgm:prSet presAssocID="{A68B8D26-C49B-4CDC-B72F-603410A7F7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3" destOrd="0" parTransId="{2BEC5A40-953E-422B-84F5-E01AA193B96D}" sibTransId="{6D554E99-62E1-4750-B664-3F8A86829EA1}"/>
    <dgm:cxn modelId="{FF08DB1A-40AC-489D-99CF-F3386AFF6D8C}" srcId="{5FA96091-10BE-4655-A307-D5A8EF3A4CBF}" destId="{6389ED47-3C25-42D1-A022-5F054EED72B7}" srcOrd="1" destOrd="0" parTransId="{B3153444-577F-4E99-9A01-D0B5F2F9B06A}" sibTransId="{0FD86A88-4687-4761-B839-99C142F10215}"/>
    <dgm:cxn modelId="{415AA021-531D-4FBD-96A3-C1087FE292B3}" srcId="{5FA96091-10BE-4655-A307-D5A8EF3A4CBF}" destId="{F92FEE1B-5FE3-4360-9739-A5FA65441F4D}" srcOrd="2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  <dgm:cxn modelId="{0F914C60-FE1D-47EA-919B-59791544FE78}" type="presParOf" srcId="{9D158D6A-80D8-45D8-8F5D-B59B691E5B88}" destId="{27C8BEEA-6335-4C08-9C67-8AC17867CB75}" srcOrd="1" destOrd="0" presId="urn:microsoft.com/office/officeart/2018/5/layout/IconCircleLabelList"/>
    <dgm:cxn modelId="{D704B727-4664-442A-B055-E8DAD2A7B93D}" type="presParOf" srcId="{9D158D6A-80D8-45D8-8F5D-B59B691E5B88}" destId="{8D13B605-1DA4-4B94-98B1-94EF0F8736C5}" srcOrd="2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  <dgm:cxn modelId="{0DD10ED1-820D-4A48-B6E7-1093BBA8E4C2}" type="presParOf" srcId="{9D158D6A-80D8-45D8-8F5D-B59B691E5B88}" destId="{61D545CD-1983-458A-B5BA-0838436D1F94}" srcOrd="3" destOrd="0" presId="urn:microsoft.com/office/officeart/2018/5/layout/IconCircleLabelList"/>
    <dgm:cxn modelId="{93348A69-9B3A-417E-9181-AC302E4B94DE}" type="presParOf" srcId="{9D158D6A-80D8-45D8-8F5D-B59B691E5B88}" destId="{7BA23F91-9A8F-4A0E-A0B2-FCAAD2E23FBC}" srcOrd="4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  <dgm:cxn modelId="{E5820366-BD7D-489F-8A9D-E34D895B1034}" type="presParOf" srcId="{9D158D6A-80D8-45D8-8F5D-B59B691E5B88}" destId="{78D0AB77-8581-4199-961B-655D0BB695AE}" srcOrd="5" destOrd="0" presId="urn:microsoft.com/office/officeart/2018/5/layout/IconCircleLabelList"/>
    <dgm:cxn modelId="{E978CC84-1E8A-4F52-AB56-88E894095528}" type="presParOf" srcId="{9D158D6A-80D8-45D8-8F5D-B59B691E5B88}" destId="{F33D0FF3-8F12-45B0-B760-9ED6B9545ACB}" srcOrd="6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every thing</a:t>
          </a:r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4"/>
      <dgm:spPr/>
    </dgm:pt>
    <dgm:pt modelId="{574C41AD-13F6-4E2E-9003-C7D14B20B59B}" type="pres">
      <dgm:prSet presAssocID="{39E2A1FE-D32C-45F5-9817-9BC477658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4">
        <dgm:presLayoutVars>
          <dgm:chMax val="1"/>
          <dgm:chPref val="1"/>
        </dgm:presLayoutVars>
      </dgm:prSet>
      <dgm:spPr/>
    </dgm:pt>
    <dgm:pt modelId="{27C8BEEA-6335-4C08-9C67-8AC17867CB75}" type="pres">
      <dgm:prSet presAssocID="{93E76ECC-A983-45D7-835B-E18C0423B375}" presName="sibTrans" presStyleCnt="0"/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1" presStyleCnt="4"/>
      <dgm:spPr/>
    </dgm:pt>
    <dgm:pt modelId="{ABE308F2-C7D7-4918-802E-8736940B3FEC}" type="pres">
      <dgm:prSet presAssocID="{6389ED47-3C25-42D1-A022-5F054EED7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1" presStyleCnt="4">
        <dgm:presLayoutVars>
          <dgm:chMax val="1"/>
          <dgm:chPref val="1"/>
        </dgm:presLayoutVars>
      </dgm:prSet>
      <dgm:spPr/>
    </dgm:pt>
    <dgm:pt modelId="{61D545CD-1983-458A-B5BA-0838436D1F94}" type="pres">
      <dgm:prSet presAssocID="{0FD86A88-4687-4761-B839-99C142F10215}" presName="sibTrans" presStyleCnt="0"/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2" presStyleCnt="4"/>
      <dgm:spPr/>
    </dgm:pt>
    <dgm:pt modelId="{716A2DA7-E6E8-4A10-BC73-237A3F366F86}" type="pres">
      <dgm:prSet presAssocID="{F92FEE1B-5FE3-4360-9739-A5FA65441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2" presStyleCnt="4">
        <dgm:presLayoutVars>
          <dgm:chMax val="1"/>
          <dgm:chPref val="1"/>
        </dgm:presLayoutVars>
      </dgm:prSet>
      <dgm:spPr/>
    </dgm:pt>
    <dgm:pt modelId="{78D0AB77-8581-4199-961B-655D0BB695AE}" type="pres">
      <dgm:prSet presAssocID="{5C8EDF82-7434-4AD8-B95A-810F00DD5A95}" presName="sibTrans" presStyleCnt="0"/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3" presStyleCnt="4"/>
      <dgm:spPr/>
    </dgm:pt>
    <dgm:pt modelId="{FDE44D4C-30D3-4AF6-9C41-8B0647E63F1D}" type="pres">
      <dgm:prSet presAssocID="{A68B8D26-C49B-4CDC-B72F-603410A7F7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3" destOrd="0" parTransId="{2BEC5A40-953E-422B-84F5-E01AA193B96D}" sibTransId="{6D554E99-62E1-4750-B664-3F8A86829EA1}"/>
    <dgm:cxn modelId="{FF08DB1A-40AC-489D-99CF-F3386AFF6D8C}" srcId="{5FA96091-10BE-4655-A307-D5A8EF3A4CBF}" destId="{6389ED47-3C25-42D1-A022-5F054EED72B7}" srcOrd="1" destOrd="0" parTransId="{B3153444-577F-4E99-9A01-D0B5F2F9B06A}" sibTransId="{0FD86A88-4687-4761-B839-99C142F10215}"/>
    <dgm:cxn modelId="{415AA021-531D-4FBD-96A3-C1087FE292B3}" srcId="{5FA96091-10BE-4655-A307-D5A8EF3A4CBF}" destId="{F92FEE1B-5FE3-4360-9739-A5FA65441F4D}" srcOrd="2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  <dgm:cxn modelId="{0F914C60-FE1D-47EA-919B-59791544FE78}" type="presParOf" srcId="{9D158D6A-80D8-45D8-8F5D-B59B691E5B88}" destId="{27C8BEEA-6335-4C08-9C67-8AC17867CB75}" srcOrd="1" destOrd="0" presId="urn:microsoft.com/office/officeart/2018/5/layout/IconCircleLabelList"/>
    <dgm:cxn modelId="{D704B727-4664-442A-B055-E8DAD2A7B93D}" type="presParOf" srcId="{9D158D6A-80D8-45D8-8F5D-B59B691E5B88}" destId="{8D13B605-1DA4-4B94-98B1-94EF0F8736C5}" srcOrd="2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  <dgm:cxn modelId="{0DD10ED1-820D-4A48-B6E7-1093BBA8E4C2}" type="presParOf" srcId="{9D158D6A-80D8-45D8-8F5D-B59B691E5B88}" destId="{61D545CD-1983-458A-B5BA-0838436D1F94}" srcOrd="3" destOrd="0" presId="urn:microsoft.com/office/officeart/2018/5/layout/IconCircleLabelList"/>
    <dgm:cxn modelId="{93348A69-9B3A-417E-9181-AC302E4B94DE}" type="presParOf" srcId="{9D158D6A-80D8-45D8-8F5D-B59B691E5B88}" destId="{7BA23F91-9A8F-4A0E-A0B2-FCAAD2E23FBC}" srcOrd="4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  <dgm:cxn modelId="{E5820366-BD7D-489F-8A9D-E34D895B1034}" type="presParOf" srcId="{9D158D6A-80D8-45D8-8F5D-B59B691E5B88}" destId="{78D0AB77-8581-4199-961B-655D0BB695AE}" srcOrd="5" destOrd="0" presId="urn:microsoft.com/office/officeart/2018/5/layout/IconCircleLabelList"/>
    <dgm:cxn modelId="{E978CC84-1E8A-4F52-AB56-88E894095528}" type="presParOf" srcId="{9D158D6A-80D8-45D8-8F5D-B59B691E5B88}" destId="{F33D0FF3-8F12-45B0-B760-9ED6B9545ACB}" srcOrd="6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cap="none" dirty="0">
              <a:solidFill>
                <a:schemeClr val="bg1"/>
              </a:solidFill>
            </a:rPr>
            <a:t>Track </a:t>
          </a:r>
          <a:r>
            <a:rPr lang="en-US" dirty="0">
              <a:solidFill>
                <a:schemeClr val="bg1"/>
              </a:solidFill>
            </a:rPr>
            <a:t>every thing</a:t>
          </a:r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1"/>
      <dgm:spPr/>
    </dgm:pt>
    <dgm:pt modelId="{574C41AD-13F6-4E2E-9003-C7D14B20B59B}" type="pres">
      <dgm:prSet presAssocID="{39E2A1FE-D32C-45F5-9817-9BC4776580FF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every thing</a:t>
          </a:r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4"/>
      <dgm:spPr/>
    </dgm:pt>
    <dgm:pt modelId="{574C41AD-13F6-4E2E-9003-C7D14B20B59B}" type="pres">
      <dgm:prSet presAssocID="{39E2A1FE-D32C-45F5-9817-9BC477658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4">
        <dgm:presLayoutVars>
          <dgm:chMax val="1"/>
          <dgm:chPref val="1"/>
        </dgm:presLayoutVars>
      </dgm:prSet>
      <dgm:spPr/>
    </dgm:pt>
    <dgm:pt modelId="{27C8BEEA-6335-4C08-9C67-8AC17867CB75}" type="pres">
      <dgm:prSet presAssocID="{93E76ECC-A983-45D7-835B-E18C0423B375}" presName="sibTrans" presStyleCnt="0"/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1" presStyleCnt="4"/>
      <dgm:spPr/>
    </dgm:pt>
    <dgm:pt modelId="{ABE308F2-C7D7-4918-802E-8736940B3FEC}" type="pres">
      <dgm:prSet presAssocID="{6389ED47-3C25-42D1-A022-5F054EED7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1" presStyleCnt="4">
        <dgm:presLayoutVars>
          <dgm:chMax val="1"/>
          <dgm:chPref val="1"/>
        </dgm:presLayoutVars>
      </dgm:prSet>
      <dgm:spPr/>
    </dgm:pt>
    <dgm:pt modelId="{61D545CD-1983-458A-B5BA-0838436D1F94}" type="pres">
      <dgm:prSet presAssocID="{0FD86A88-4687-4761-B839-99C142F10215}" presName="sibTrans" presStyleCnt="0"/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2" presStyleCnt="4"/>
      <dgm:spPr/>
    </dgm:pt>
    <dgm:pt modelId="{716A2DA7-E6E8-4A10-BC73-237A3F366F86}" type="pres">
      <dgm:prSet presAssocID="{F92FEE1B-5FE3-4360-9739-A5FA65441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2" presStyleCnt="4">
        <dgm:presLayoutVars>
          <dgm:chMax val="1"/>
          <dgm:chPref val="1"/>
        </dgm:presLayoutVars>
      </dgm:prSet>
      <dgm:spPr/>
    </dgm:pt>
    <dgm:pt modelId="{78D0AB77-8581-4199-961B-655D0BB695AE}" type="pres">
      <dgm:prSet presAssocID="{5C8EDF82-7434-4AD8-B95A-810F00DD5A95}" presName="sibTrans" presStyleCnt="0"/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3" presStyleCnt="4"/>
      <dgm:spPr/>
    </dgm:pt>
    <dgm:pt modelId="{FDE44D4C-30D3-4AF6-9C41-8B0647E63F1D}" type="pres">
      <dgm:prSet presAssocID="{A68B8D26-C49B-4CDC-B72F-603410A7F7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3" destOrd="0" parTransId="{2BEC5A40-953E-422B-84F5-E01AA193B96D}" sibTransId="{6D554E99-62E1-4750-B664-3F8A86829EA1}"/>
    <dgm:cxn modelId="{FF08DB1A-40AC-489D-99CF-F3386AFF6D8C}" srcId="{5FA96091-10BE-4655-A307-D5A8EF3A4CBF}" destId="{6389ED47-3C25-42D1-A022-5F054EED72B7}" srcOrd="1" destOrd="0" parTransId="{B3153444-577F-4E99-9A01-D0B5F2F9B06A}" sibTransId="{0FD86A88-4687-4761-B839-99C142F10215}"/>
    <dgm:cxn modelId="{415AA021-531D-4FBD-96A3-C1087FE292B3}" srcId="{5FA96091-10BE-4655-A307-D5A8EF3A4CBF}" destId="{F92FEE1B-5FE3-4360-9739-A5FA65441F4D}" srcOrd="2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  <dgm:cxn modelId="{0F914C60-FE1D-47EA-919B-59791544FE78}" type="presParOf" srcId="{9D158D6A-80D8-45D8-8F5D-B59B691E5B88}" destId="{27C8BEEA-6335-4C08-9C67-8AC17867CB75}" srcOrd="1" destOrd="0" presId="urn:microsoft.com/office/officeart/2018/5/layout/IconCircleLabelList"/>
    <dgm:cxn modelId="{D704B727-4664-442A-B055-E8DAD2A7B93D}" type="presParOf" srcId="{9D158D6A-80D8-45D8-8F5D-B59B691E5B88}" destId="{8D13B605-1DA4-4B94-98B1-94EF0F8736C5}" srcOrd="2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  <dgm:cxn modelId="{0DD10ED1-820D-4A48-B6E7-1093BBA8E4C2}" type="presParOf" srcId="{9D158D6A-80D8-45D8-8F5D-B59B691E5B88}" destId="{61D545CD-1983-458A-B5BA-0838436D1F94}" srcOrd="3" destOrd="0" presId="urn:microsoft.com/office/officeart/2018/5/layout/IconCircleLabelList"/>
    <dgm:cxn modelId="{93348A69-9B3A-417E-9181-AC302E4B94DE}" type="presParOf" srcId="{9D158D6A-80D8-45D8-8F5D-B59B691E5B88}" destId="{7BA23F91-9A8F-4A0E-A0B2-FCAAD2E23FBC}" srcOrd="4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  <dgm:cxn modelId="{E5820366-BD7D-489F-8A9D-E34D895B1034}" type="presParOf" srcId="{9D158D6A-80D8-45D8-8F5D-B59B691E5B88}" destId="{78D0AB77-8581-4199-961B-655D0BB695AE}" srcOrd="5" destOrd="0" presId="urn:microsoft.com/office/officeart/2018/5/layout/IconCircleLabelList"/>
    <dgm:cxn modelId="{E978CC84-1E8A-4F52-AB56-88E894095528}" type="presParOf" srcId="{9D158D6A-80D8-45D8-8F5D-B59B691E5B88}" destId="{F33D0FF3-8F12-45B0-B760-9ED6B9545ACB}" srcOrd="6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0" presStyleCnt="1"/>
      <dgm:spPr/>
    </dgm:pt>
    <dgm:pt modelId="{ABE308F2-C7D7-4918-802E-8736940B3FEC}" type="pres">
      <dgm:prSet presAssocID="{6389ED47-3C25-42D1-A022-5F054EED72B7}" presName="iconRect" presStyleLbl="node1" presStyleIdx="0" presStyleCnt="1" custLinFactNeighborX="-264" custLinFactNeighborY="373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FF08DB1A-40AC-489D-99CF-F3386AFF6D8C}" srcId="{5FA96091-10BE-4655-A307-D5A8EF3A4CBF}" destId="{6389ED47-3C25-42D1-A022-5F054EED72B7}" srcOrd="0" destOrd="0" parTransId="{B3153444-577F-4E99-9A01-D0B5F2F9B06A}" sibTransId="{0FD86A88-4687-4761-B839-99C142F1021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D704B727-4664-442A-B055-E8DAD2A7B93D}" type="presParOf" srcId="{9D158D6A-80D8-45D8-8F5D-B59B691E5B88}" destId="{8D13B605-1DA4-4B94-98B1-94EF0F8736C5}" srcOrd="0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every thing</a:t>
          </a:r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4"/>
      <dgm:spPr/>
    </dgm:pt>
    <dgm:pt modelId="{574C41AD-13F6-4E2E-9003-C7D14B20B59B}" type="pres">
      <dgm:prSet presAssocID="{39E2A1FE-D32C-45F5-9817-9BC477658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4">
        <dgm:presLayoutVars>
          <dgm:chMax val="1"/>
          <dgm:chPref val="1"/>
        </dgm:presLayoutVars>
      </dgm:prSet>
      <dgm:spPr/>
    </dgm:pt>
    <dgm:pt modelId="{27C8BEEA-6335-4C08-9C67-8AC17867CB75}" type="pres">
      <dgm:prSet presAssocID="{93E76ECC-A983-45D7-835B-E18C0423B375}" presName="sibTrans" presStyleCnt="0"/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1" presStyleCnt="4"/>
      <dgm:spPr/>
    </dgm:pt>
    <dgm:pt modelId="{ABE308F2-C7D7-4918-802E-8736940B3FEC}" type="pres">
      <dgm:prSet presAssocID="{6389ED47-3C25-42D1-A022-5F054EED7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1" presStyleCnt="4">
        <dgm:presLayoutVars>
          <dgm:chMax val="1"/>
          <dgm:chPref val="1"/>
        </dgm:presLayoutVars>
      </dgm:prSet>
      <dgm:spPr/>
    </dgm:pt>
    <dgm:pt modelId="{61D545CD-1983-458A-B5BA-0838436D1F94}" type="pres">
      <dgm:prSet presAssocID="{0FD86A88-4687-4761-B839-99C142F10215}" presName="sibTrans" presStyleCnt="0"/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2" presStyleCnt="4"/>
      <dgm:spPr/>
    </dgm:pt>
    <dgm:pt modelId="{716A2DA7-E6E8-4A10-BC73-237A3F366F86}" type="pres">
      <dgm:prSet presAssocID="{F92FEE1B-5FE3-4360-9739-A5FA65441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2" presStyleCnt="4">
        <dgm:presLayoutVars>
          <dgm:chMax val="1"/>
          <dgm:chPref val="1"/>
        </dgm:presLayoutVars>
      </dgm:prSet>
      <dgm:spPr/>
    </dgm:pt>
    <dgm:pt modelId="{78D0AB77-8581-4199-961B-655D0BB695AE}" type="pres">
      <dgm:prSet presAssocID="{5C8EDF82-7434-4AD8-B95A-810F00DD5A95}" presName="sibTrans" presStyleCnt="0"/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3" presStyleCnt="4"/>
      <dgm:spPr/>
    </dgm:pt>
    <dgm:pt modelId="{FDE44D4C-30D3-4AF6-9C41-8B0647E63F1D}" type="pres">
      <dgm:prSet presAssocID="{A68B8D26-C49B-4CDC-B72F-603410A7F7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3" destOrd="0" parTransId="{2BEC5A40-953E-422B-84F5-E01AA193B96D}" sibTransId="{6D554E99-62E1-4750-B664-3F8A86829EA1}"/>
    <dgm:cxn modelId="{FF08DB1A-40AC-489D-99CF-F3386AFF6D8C}" srcId="{5FA96091-10BE-4655-A307-D5A8EF3A4CBF}" destId="{6389ED47-3C25-42D1-A022-5F054EED72B7}" srcOrd="1" destOrd="0" parTransId="{B3153444-577F-4E99-9A01-D0B5F2F9B06A}" sibTransId="{0FD86A88-4687-4761-B839-99C142F10215}"/>
    <dgm:cxn modelId="{415AA021-531D-4FBD-96A3-C1087FE292B3}" srcId="{5FA96091-10BE-4655-A307-D5A8EF3A4CBF}" destId="{F92FEE1B-5FE3-4360-9739-A5FA65441F4D}" srcOrd="2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  <dgm:cxn modelId="{0F914C60-FE1D-47EA-919B-59791544FE78}" type="presParOf" srcId="{9D158D6A-80D8-45D8-8F5D-B59B691E5B88}" destId="{27C8BEEA-6335-4C08-9C67-8AC17867CB75}" srcOrd="1" destOrd="0" presId="urn:microsoft.com/office/officeart/2018/5/layout/IconCircleLabelList"/>
    <dgm:cxn modelId="{D704B727-4664-442A-B055-E8DAD2A7B93D}" type="presParOf" srcId="{9D158D6A-80D8-45D8-8F5D-B59B691E5B88}" destId="{8D13B605-1DA4-4B94-98B1-94EF0F8736C5}" srcOrd="2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  <dgm:cxn modelId="{0DD10ED1-820D-4A48-B6E7-1093BBA8E4C2}" type="presParOf" srcId="{9D158D6A-80D8-45D8-8F5D-B59B691E5B88}" destId="{61D545CD-1983-458A-B5BA-0838436D1F94}" srcOrd="3" destOrd="0" presId="urn:microsoft.com/office/officeart/2018/5/layout/IconCircleLabelList"/>
    <dgm:cxn modelId="{93348A69-9B3A-417E-9181-AC302E4B94DE}" type="presParOf" srcId="{9D158D6A-80D8-45D8-8F5D-B59B691E5B88}" destId="{7BA23F91-9A8F-4A0E-A0B2-FCAAD2E23FBC}" srcOrd="4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  <dgm:cxn modelId="{E5820366-BD7D-489F-8A9D-E34D895B1034}" type="presParOf" srcId="{9D158D6A-80D8-45D8-8F5D-B59B691E5B88}" destId="{78D0AB77-8581-4199-961B-655D0BB695AE}" srcOrd="5" destOrd="0" presId="urn:microsoft.com/office/officeart/2018/5/layout/IconCircleLabelList"/>
    <dgm:cxn modelId="{E978CC84-1E8A-4F52-AB56-88E894095528}" type="presParOf" srcId="{9D158D6A-80D8-45D8-8F5D-B59B691E5B88}" destId="{F33D0FF3-8F12-45B0-B760-9ED6B9545ACB}" srcOrd="6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0" presStyleCnt="1"/>
      <dgm:spPr/>
    </dgm:pt>
    <dgm:pt modelId="{716A2DA7-E6E8-4A10-BC73-237A3F366F86}" type="pres">
      <dgm:prSet presAssocID="{F92FEE1B-5FE3-4360-9739-A5FA65441F4D}" presName="iconRect" presStyleLbl="node1" presStyleIdx="0" presStyleCnt="1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415AA021-531D-4FBD-96A3-C1087FE292B3}" srcId="{5FA96091-10BE-4655-A307-D5A8EF3A4CBF}" destId="{F92FEE1B-5FE3-4360-9739-A5FA65441F4D}" srcOrd="0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93348A69-9B3A-417E-9181-AC302E4B94DE}" type="presParOf" srcId="{9D158D6A-80D8-45D8-8F5D-B59B691E5B88}" destId="{7BA23F91-9A8F-4A0E-A0B2-FCAAD2E23FBC}" srcOrd="0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E2A1FE-D32C-45F5-9817-9BC4776580F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every thing</a:t>
          </a:r>
        </a:p>
      </dgm:t>
    </dgm:pt>
    <dgm:pt modelId="{F15BE106-D61A-4837-B5F1-03E50F80B547}" type="parTrans" cxnId="{99980684-A862-48D9-A724-7ABBCB707190}">
      <dgm:prSet/>
      <dgm:spPr/>
      <dgm:t>
        <a:bodyPr/>
        <a:lstStyle/>
        <a:p>
          <a:endParaRPr lang="en-US"/>
        </a:p>
      </dgm:t>
    </dgm:pt>
    <dgm:pt modelId="{93E76ECC-A983-45D7-835B-E18C0423B375}" type="sibTrans" cxnId="{99980684-A862-48D9-A724-7ABBCB707190}">
      <dgm:prSet/>
      <dgm:spPr/>
      <dgm:t>
        <a:bodyPr/>
        <a:lstStyle/>
        <a:p>
          <a:endParaRPr lang="en-US"/>
        </a:p>
      </dgm:t>
    </dgm:pt>
    <dgm:pt modelId="{6389ED47-3C25-42D1-A022-5F054EED72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OS independent</a:t>
          </a:r>
        </a:p>
      </dgm:t>
    </dgm:pt>
    <dgm:pt modelId="{B3153444-577F-4E99-9A01-D0B5F2F9B06A}" type="parTrans" cxnId="{FF08DB1A-40AC-489D-99CF-F3386AFF6D8C}">
      <dgm:prSet/>
      <dgm:spPr/>
      <dgm:t>
        <a:bodyPr/>
        <a:lstStyle/>
        <a:p>
          <a:endParaRPr lang="en-US"/>
        </a:p>
      </dgm:t>
    </dgm:pt>
    <dgm:pt modelId="{0FD86A88-4687-4761-B839-99C142F10215}" type="sibTrans" cxnId="{FF08DB1A-40AC-489D-99CF-F3386AFF6D8C}">
      <dgm:prSet/>
      <dgm:spPr/>
      <dgm:t>
        <a:bodyPr/>
        <a:lstStyle/>
        <a:p>
          <a:endParaRPr lang="en-US"/>
        </a:p>
      </dgm:t>
    </dgm:pt>
    <dgm:pt modelId="{F92FEE1B-5FE3-4360-9739-A5FA65441F4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Unique id</a:t>
          </a:r>
        </a:p>
      </dgm:t>
    </dgm:pt>
    <dgm:pt modelId="{59572CC4-EF15-42C1-98B0-E1DF411A0AC3}" type="parTrans" cxnId="{415AA021-531D-4FBD-96A3-C1087FE292B3}">
      <dgm:prSet/>
      <dgm:spPr/>
      <dgm:t>
        <a:bodyPr/>
        <a:lstStyle/>
        <a:p>
          <a:endParaRPr lang="en-US"/>
        </a:p>
      </dgm:t>
    </dgm:pt>
    <dgm:pt modelId="{5C8EDF82-7434-4AD8-B95A-810F00DD5A95}" type="sibTrans" cxnId="{415AA021-531D-4FBD-96A3-C1087FE292B3}">
      <dgm:prSet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Track 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75134754-6931-43E5-AC74-D8BF4215C88B}" type="pres">
      <dgm:prSet presAssocID="{39E2A1FE-D32C-45F5-9817-9BC4776580FF}" presName="compNode" presStyleCnt="0"/>
      <dgm:spPr/>
    </dgm:pt>
    <dgm:pt modelId="{09CB8B72-A647-4F9B-BD2C-FB1722D6BA5B}" type="pres">
      <dgm:prSet presAssocID="{39E2A1FE-D32C-45F5-9817-9BC4776580FF}" presName="iconBgRect" presStyleLbl="bgShp" presStyleIdx="0" presStyleCnt="4"/>
      <dgm:spPr/>
    </dgm:pt>
    <dgm:pt modelId="{574C41AD-13F6-4E2E-9003-C7D14B20B59B}" type="pres">
      <dgm:prSet presAssocID="{39E2A1FE-D32C-45F5-9817-9BC4776580F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7A2141F2-6BA8-43FD-BE70-060B4BF14DAE}" type="pres">
      <dgm:prSet presAssocID="{39E2A1FE-D32C-45F5-9817-9BC4776580FF}" presName="spaceRect" presStyleCnt="0"/>
      <dgm:spPr/>
    </dgm:pt>
    <dgm:pt modelId="{4E3C8074-4F51-438E-A436-7F499ABB833A}" type="pres">
      <dgm:prSet presAssocID="{39E2A1FE-D32C-45F5-9817-9BC4776580FF}" presName="textRect" presStyleLbl="revTx" presStyleIdx="0" presStyleCnt="4">
        <dgm:presLayoutVars>
          <dgm:chMax val="1"/>
          <dgm:chPref val="1"/>
        </dgm:presLayoutVars>
      </dgm:prSet>
      <dgm:spPr/>
    </dgm:pt>
    <dgm:pt modelId="{27C8BEEA-6335-4C08-9C67-8AC17867CB75}" type="pres">
      <dgm:prSet presAssocID="{93E76ECC-A983-45D7-835B-E18C0423B375}" presName="sibTrans" presStyleCnt="0"/>
      <dgm:spPr/>
    </dgm:pt>
    <dgm:pt modelId="{8D13B605-1DA4-4B94-98B1-94EF0F8736C5}" type="pres">
      <dgm:prSet presAssocID="{6389ED47-3C25-42D1-A022-5F054EED72B7}" presName="compNode" presStyleCnt="0"/>
      <dgm:spPr/>
    </dgm:pt>
    <dgm:pt modelId="{45C6E107-06DB-48CC-ADA4-C832163E78DA}" type="pres">
      <dgm:prSet presAssocID="{6389ED47-3C25-42D1-A022-5F054EED72B7}" presName="iconBgRect" presStyleLbl="bgShp" presStyleIdx="1" presStyleCnt="4"/>
      <dgm:spPr/>
    </dgm:pt>
    <dgm:pt modelId="{ABE308F2-C7D7-4918-802E-8736940B3FEC}" type="pres">
      <dgm:prSet presAssocID="{6389ED47-3C25-42D1-A022-5F054EED72B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DCF18997-0101-4BDC-AEF4-E1CD40149802}" type="pres">
      <dgm:prSet presAssocID="{6389ED47-3C25-42D1-A022-5F054EED72B7}" presName="spaceRect" presStyleCnt="0"/>
      <dgm:spPr/>
    </dgm:pt>
    <dgm:pt modelId="{E40B2DA7-5157-4CB3-8233-2611E7F6CE6E}" type="pres">
      <dgm:prSet presAssocID="{6389ED47-3C25-42D1-A022-5F054EED72B7}" presName="textRect" presStyleLbl="revTx" presStyleIdx="1" presStyleCnt="4">
        <dgm:presLayoutVars>
          <dgm:chMax val="1"/>
          <dgm:chPref val="1"/>
        </dgm:presLayoutVars>
      </dgm:prSet>
      <dgm:spPr/>
    </dgm:pt>
    <dgm:pt modelId="{61D545CD-1983-458A-B5BA-0838436D1F94}" type="pres">
      <dgm:prSet presAssocID="{0FD86A88-4687-4761-B839-99C142F10215}" presName="sibTrans" presStyleCnt="0"/>
      <dgm:spPr/>
    </dgm:pt>
    <dgm:pt modelId="{7BA23F91-9A8F-4A0E-A0B2-FCAAD2E23FBC}" type="pres">
      <dgm:prSet presAssocID="{F92FEE1B-5FE3-4360-9739-A5FA65441F4D}" presName="compNode" presStyleCnt="0"/>
      <dgm:spPr/>
    </dgm:pt>
    <dgm:pt modelId="{948D4C64-3054-4EED-B4C4-6B791E92D23A}" type="pres">
      <dgm:prSet presAssocID="{F92FEE1B-5FE3-4360-9739-A5FA65441F4D}" presName="iconBgRect" presStyleLbl="bgShp" presStyleIdx="2" presStyleCnt="4"/>
      <dgm:spPr/>
    </dgm:pt>
    <dgm:pt modelId="{716A2DA7-E6E8-4A10-BC73-237A3F366F86}" type="pres">
      <dgm:prSet presAssocID="{F92FEE1B-5FE3-4360-9739-A5FA65441F4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C5894E67-7F95-434E-B269-E5CBC1130364}" type="pres">
      <dgm:prSet presAssocID="{F92FEE1B-5FE3-4360-9739-A5FA65441F4D}" presName="spaceRect" presStyleCnt="0"/>
      <dgm:spPr/>
    </dgm:pt>
    <dgm:pt modelId="{30742DEB-E338-4CB5-9D6F-26237447981B}" type="pres">
      <dgm:prSet presAssocID="{F92FEE1B-5FE3-4360-9739-A5FA65441F4D}" presName="textRect" presStyleLbl="revTx" presStyleIdx="2" presStyleCnt="4">
        <dgm:presLayoutVars>
          <dgm:chMax val="1"/>
          <dgm:chPref val="1"/>
        </dgm:presLayoutVars>
      </dgm:prSet>
      <dgm:spPr/>
    </dgm:pt>
    <dgm:pt modelId="{78D0AB77-8581-4199-961B-655D0BB695AE}" type="pres">
      <dgm:prSet presAssocID="{5C8EDF82-7434-4AD8-B95A-810F00DD5A95}" presName="sibTrans" presStyleCnt="0"/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3" presStyleCnt="4"/>
      <dgm:spPr/>
    </dgm:pt>
    <dgm:pt modelId="{FDE44D4C-30D3-4AF6-9C41-8B0647E63F1D}" type="pres">
      <dgm:prSet presAssocID="{A68B8D26-C49B-4CDC-B72F-603410A7F7D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18E05A11-9F72-4A26-925A-F62F73ACEC1C}" type="presOf" srcId="{39E2A1FE-D32C-45F5-9817-9BC4776580FF}" destId="{4E3C8074-4F51-438E-A436-7F499ABB833A}" srcOrd="0" destOrd="0" presId="urn:microsoft.com/office/officeart/2018/5/layout/IconCircleLabelList"/>
    <dgm:cxn modelId="{A23FD712-E840-452F-BBCB-7B9F36765022}" type="presOf" srcId="{6389ED47-3C25-42D1-A022-5F054EED72B7}" destId="{E40B2DA7-5157-4CB3-8233-2611E7F6CE6E}" srcOrd="0" destOrd="0" presId="urn:microsoft.com/office/officeart/2018/5/layout/IconCircleLabelList"/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3" destOrd="0" parTransId="{2BEC5A40-953E-422B-84F5-E01AA193B96D}" sibTransId="{6D554E99-62E1-4750-B664-3F8A86829EA1}"/>
    <dgm:cxn modelId="{FF08DB1A-40AC-489D-99CF-F3386AFF6D8C}" srcId="{5FA96091-10BE-4655-A307-D5A8EF3A4CBF}" destId="{6389ED47-3C25-42D1-A022-5F054EED72B7}" srcOrd="1" destOrd="0" parTransId="{B3153444-577F-4E99-9A01-D0B5F2F9B06A}" sibTransId="{0FD86A88-4687-4761-B839-99C142F10215}"/>
    <dgm:cxn modelId="{415AA021-531D-4FBD-96A3-C1087FE292B3}" srcId="{5FA96091-10BE-4655-A307-D5A8EF3A4CBF}" destId="{F92FEE1B-5FE3-4360-9739-A5FA65441F4D}" srcOrd="2" destOrd="0" parTransId="{59572CC4-EF15-42C1-98B0-E1DF411A0AC3}" sibTransId="{5C8EDF82-7434-4AD8-B95A-810F00DD5A95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99980684-A862-48D9-A724-7ABBCB707190}" srcId="{5FA96091-10BE-4655-A307-D5A8EF3A4CBF}" destId="{39E2A1FE-D32C-45F5-9817-9BC4776580FF}" srcOrd="0" destOrd="0" parTransId="{F15BE106-D61A-4837-B5F1-03E50F80B547}" sibTransId="{93E76ECC-A983-45D7-835B-E18C0423B375}"/>
    <dgm:cxn modelId="{FE3A17CF-EB64-44FC-8C81-513F9E6C4EDE}" type="presOf" srcId="{F92FEE1B-5FE3-4360-9739-A5FA65441F4D}" destId="{30742DEB-E338-4CB5-9D6F-26237447981B}" srcOrd="0" destOrd="0" presId="urn:microsoft.com/office/officeart/2018/5/layout/IconCircleLabelList"/>
    <dgm:cxn modelId="{F0BB7657-43EB-459C-A91E-099B56A872BE}" type="presParOf" srcId="{9D158D6A-80D8-45D8-8F5D-B59B691E5B88}" destId="{75134754-6931-43E5-AC74-D8BF4215C88B}" srcOrd="0" destOrd="0" presId="urn:microsoft.com/office/officeart/2018/5/layout/IconCircleLabelList"/>
    <dgm:cxn modelId="{D53B63C2-E989-430F-8F05-5D09E2D5DCA5}" type="presParOf" srcId="{75134754-6931-43E5-AC74-D8BF4215C88B}" destId="{09CB8B72-A647-4F9B-BD2C-FB1722D6BA5B}" srcOrd="0" destOrd="0" presId="urn:microsoft.com/office/officeart/2018/5/layout/IconCircleLabelList"/>
    <dgm:cxn modelId="{BC748155-6172-464F-8C0E-F1EA53CF4C13}" type="presParOf" srcId="{75134754-6931-43E5-AC74-D8BF4215C88B}" destId="{574C41AD-13F6-4E2E-9003-C7D14B20B59B}" srcOrd="1" destOrd="0" presId="urn:microsoft.com/office/officeart/2018/5/layout/IconCircleLabelList"/>
    <dgm:cxn modelId="{63100D46-8DAB-4D69-AA79-567DF9F340BA}" type="presParOf" srcId="{75134754-6931-43E5-AC74-D8BF4215C88B}" destId="{7A2141F2-6BA8-43FD-BE70-060B4BF14DAE}" srcOrd="2" destOrd="0" presId="urn:microsoft.com/office/officeart/2018/5/layout/IconCircleLabelList"/>
    <dgm:cxn modelId="{F9162055-F5FD-4F6E-8D15-C33E74930854}" type="presParOf" srcId="{75134754-6931-43E5-AC74-D8BF4215C88B}" destId="{4E3C8074-4F51-438E-A436-7F499ABB833A}" srcOrd="3" destOrd="0" presId="urn:microsoft.com/office/officeart/2018/5/layout/IconCircleLabelList"/>
    <dgm:cxn modelId="{0F914C60-FE1D-47EA-919B-59791544FE78}" type="presParOf" srcId="{9D158D6A-80D8-45D8-8F5D-B59B691E5B88}" destId="{27C8BEEA-6335-4C08-9C67-8AC17867CB75}" srcOrd="1" destOrd="0" presId="urn:microsoft.com/office/officeart/2018/5/layout/IconCircleLabelList"/>
    <dgm:cxn modelId="{D704B727-4664-442A-B055-E8DAD2A7B93D}" type="presParOf" srcId="{9D158D6A-80D8-45D8-8F5D-B59B691E5B88}" destId="{8D13B605-1DA4-4B94-98B1-94EF0F8736C5}" srcOrd="2" destOrd="0" presId="urn:microsoft.com/office/officeart/2018/5/layout/IconCircleLabelList"/>
    <dgm:cxn modelId="{349FB4E8-B410-4AD1-8608-05DD3E25B16A}" type="presParOf" srcId="{8D13B605-1DA4-4B94-98B1-94EF0F8736C5}" destId="{45C6E107-06DB-48CC-ADA4-C832163E78DA}" srcOrd="0" destOrd="0" presId="urn:microsoft.com/office/officeart/2018/5/layout/IconCircleLabelList"/>
    <dgm:cxn modelId="{E48F13AC-59CC-41D8-9010-EFCB3B6EF8B0}" type="presParOf" srcId="{8D13B605-1DA4-4B94-98B1-94EF0F8736C5}" destId="{ABE308F2-C7D7-4918-802E-8736940B3FEC}" srcOrd="1" destOrd="0" presId="urn:microsoft.com/office/officeart/2018/5/layout/IconCircleLabelList"/>
    <dgm:cxn modelId="{A4FE8E52-9054-4700-BCBC-FF79ED2F6011}" type="presParOf" srcId="{8D13B605-1DA4-4B94-98B1-94EF0F8736C5}" destId="{DCF18997-0101-4BDC-AEF4-E1CD40149802}" srcOrd="2" destOrd="0" presId="urn:microsoft.com/office/officeart/2018/5/layout/IconCircleLabelList"/>
    <dgm:cxn modelId="{205CB053-A38C-4238-8DF1-61B8160D5F74}" type="presParOf" srcId="{8D13B605-1DA4-4B94-98B1-94EF0F8736C5}" destId="{E40B2DA7-5157-4CB3-8233-2611E7F6CE6E}" srcOrd="3" destOrd="0" presId="urn:microsoft.com/office/officeart/2018/5/layout/IconCircleLabelList"/>
    <dgm:cxn modelId="{0DD10ED1-820D-4A48-B6E7-1093BBA8E4C2}" type="presParOf" srcId="{9D158D6A-80D8-45D8-8F5D-B59B691E5B88}" destId="{61D545CD-1983-458A-B5BA-0838436D1F94}" srcOrd="3" destOrd="0" presId="urn:microsoft.com/office/officeart/2018/5/layout/IconCircleLabelList"/>
    <dgm:cxn modelId="{93348A69-9B3A-417E-9181-AC302E4B94DE}" type="presParOf" srcId="{9D158D6A-80D8-45D8-8F5D-B59B691E5B88}" destId="{7BA23F91-9A8F-4A0E-A0B2-FCAAD2E23FBC}" srcOrd="4" destOrd="0" presId="urn:microsoft.com/office/officeart/2018/5/layout/IconCircleLabelList"/>
    <dgm:cxn modelId="{45AFDCF4-C75B-424D-A6B1-38C078C9E467}" type="presParOf" srcId="{7BA23F91-9A8F-4A0E-A0B2-FCAAD2E23FBC}" destId="{948D4C64-3054-4EED-B4C4-6B791E92D23A}" srcOrd="0" destOrd="0" presId="urn:microsoft.com/office/officeart/2018/5/layout/IconCircleLabelList"/>
    <dgm:cxn modelId="{5934AAFB-9580-437C-A127-2BBFC71209F3}" type="presParOf" srcId="{7BA23F91-9A8F-4A0E-A0B2-FCAAD2E23FBC}" destId="{716A2DA7-E6E8-4A10-BC73-237A3F366F86}" srcOrd="1" destOrd="0" presId="urn:microsoft.com/office/officeart/2018/5/layout/IconCircleLabelList"/>
    <dgm:cxn modelId="{2AA8B128-23DA-43DF-88EE-7BF5EE2BB2C3}" type="presParOf" srcId="{7BA23F91-9A8F-4A0E-A0B2-FCAAD2E23FBC}" destId="{C5894E67-7F95-434E-B269-E5CBC1130364}" srcOrd="2" destOrd="0" presId="urn:microsoft.com/office/officeart/2018/5/layout/IconCircleLabelList"/>
    <dgm:cxn modelId="{EC97EE9C-BD7B-4646-8404-0168A037EA81}" type="presParOf" srcId="{7BA23F91-9A8F-4A0E-A0B2-FCAAD2E23FBC}" destId="{30742DEB-E338-4CB5-9D6F-26237447981B}" srcOrd="3" destOrd="0" presId="urn:microsoft.com/office/officeart/2018/5/layout/IconCircleLabelList"/>
    <dgm:cxn modelId="{E5820366-BD7D-489F-8A9D-E34D895B1034}" type="presParOf" srcId="{9D158D6A-80D8-45D8-8F5D-B59B691E5B88}" destId="{78D0AB77-8581-4199-961B-655D0BB695AE}" srcOrd="5" destOrd="0" presId="urn:microsoft.com/office/officeart/2018/5/layout/IconCircleLabelList"/>
    <dgm:cxn modelId="{E978CC84-1E8A-4F52-AB56-88E894095528}" type="presParOf" srcId="{9D158D6A-80D8-45D8-8F5D-B59B691E5B88}" destId="{F33D0FF3-8F12-45B0-B760-9ED6B9545ACB}" srcOrd="6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A96091-10BE-4655-A307-D5A8EF3A4CBF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68B8D26-C49B-4CDC-B72F-603410A7F7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/>
              </a:solidFill>
            </a:rPr>
            <a:t>Track</a:t>
          </a:r>
          <a:r>
            <a:rPr lang="en-US" dirty="0"/>
            <a:t> </a:t>
          </a:r>
          <a:r>
            <a:rPr lang="en-US" dirty="0">
              <a:solidFill>
                <a:schemeClr val="bg1"/>
              </a:solidFill>
            </a:rPr>
            <a:t>history</a:t>
          </a:r>
        </a:p>
      </dgm:t>
    </dgm:pt>
    <dgm:pt modelId="{2BEC5A40-953E-422B-84F5-E01AA193B96D}" type="parTrans" cxnId="{B1444E17-152B-4B84-8161-398115E6565E}">
      <dgm:prSet/>
      <dgm:spPr/>
      <dgm:t>
        <a:bodyPr/>
        <a:lstStyle/>
        <a:p>
          <a:endParaRPr lang="en-US"/>
        </a:p>
      </dgm:t>
    </dgm:pt>
    <dgm:pt modelId="{6D554E99-62E1-4750-B664-3F8A86829EA1}" type="sibTrans" cxnId="{B1444E17-152B-4B84-8161-398115E6565E}">
      <dgm:prSet/>
      <dgm:spPr/>
      <dgm:t>
        <a:bodyPr/>
        <a:lstStyle/>
        <a:p>
          <a:endParaRPr lang="en-US"/>
        </a:p>
      </dgm:t>
    </dgm:pt>
    <dgm:pt modelId="{9D158D6A-80D8-45D8-8F5D-B59B691E5B88}" type="pres">
      <dgm:prSet presAssocID="{5FA96091-10BE-4655-A307-D5A8EF3A4CBF}" presName="root" presStyleCnt="0">
        <dgm:presLayoutVars>
          <dgm:dir/>
          <dgm:resizeHandles val="exact"/>
        </dgm:presLayoutVars>
      </dgm:prSet>
      <dgm:spPr/>
    </dgm:pt>
    <dgm:pt modelId="{F33D0FF3-8F12-45B0-B760-9ED6B9545ACB}" type="pres">
      <dgm:prSet presAssocID="{A68B8D26-C49B-4CDC-B72F-603410A7F7DD}" presName="compNode" presStyleCnt="0"/>
      <dgm:spPr/>
    </dgm:pt>
    <dgm:pt modelId="{14D4495F-A467-4EE1-8353-0262A6B31F43}" type="pres">
      <dgm:prSet presAssocID="{A68B8D26-C49B-4CDC-B72F-603410A7F7DD}" presName="iconBgRect" presStyleLbl="bgShp" presStyleIdx="0" presStyleCnt="1" custScaleX="124097" custScaleY="136335" custLinFactNeighborX="-1983" custLinFactNeighborY="-3264"/>
      <dgm:spPr/>
    </dgm:pt>
    <dgm:pt modelId="{FDE44D4C-30D3-4AF6-9C41-8B0647E63F1D}" type="pres">
      <dgm:prSet presAssocID="{A68B8D26-C49B-4CDC-B72F-603410A7F7DD}" presName="iconRect" presStyleLbl="node1" presStyleIdx="0" presStyleCnt="1" custScaleX="156365" custScaleY="13690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4DEE939D-DF04-46AD-B4D5-ED17688D5936}" type="pres">
      <dgm:prSet presAssocID="{A68B8D26-C49B-4CDC-B72F-603410A7F7DD}" presName="spaceRect" presStyleCnt="0"/>
      <dgm:spPr/>
    </dgm:pt>
    <dgm:pt modelId="{F99A3951-9ED1-46A9-BDAC-B7F78E6D6B49}" type="pres">
      <dgm:prSet presAssocID="{A68B8D26-C49B-4CDC-B72F-603410A7F7DD}" presName="textRect" presStyleLbl="revTx" presStyleIdx="0" presStyleCnt="1">
        <dgm:presLayoutVars>
          <dgm:chMax val="1"/>
          <dgm:chPref val="1"/>
        </dgm:presLayoutVars>
      </dgm:prSet>
      <dgm:spPr/>
    </dgm:pt>
  </dgm:ptLst>
  <dgm:cxnLst>
    <dgm:cxn modelId="{60DE4B17-4742-4114-8E8D-6410F7C942B3}" type="presOf" srcId="{A68B8D26-C49B-4CDC-B72F-603410A7F7DD}" destId="{F99A3951-9ED1-46A9-BDAC-B7F78E6D6B49}" srcOrd="0" destOrd="0" presId="urn:microsoft.com/office/officeart/2018/5/layout/IconCircleLabelList"/>
    <dgm:cxn modelId="{B1444E17-152B-4B84-8161-398115E6565E}" srcId="{5FA96091-10BE-4655-A307-D5A8EF3A4CBF}" destId="{A68B8D26-C49B-4CDC-B72F-603410A7F7DD}" srcOrd="0" destOrd="0" parTransId="{2BEC5A40-953E-422B-84F5-E01AA193B96D}" sibTransId="{6D554E99-62E1-4750-B664-3F8A86829EA1}"/>
    <dgm:cxn modelId="{84E3C871-36DE-4968-A0F9-89F02BFC3816}" type="presOf" srcId="{5FA96091-10BE-4655-A307-D5A8EF3A4CBF}" destId="{9D158D6A-80D8-45D8-8F5D-B59B691E5B88}" srcOrd="0" destOrd="0" presId="urn:microsoft.com/office/officeart/2018/5/layout/IconCircleLabelList"/>
    <dgm:cxn modelId="{E978CC84-1E8A-4F52-AB56-88E894095528}" type="presParOf" srcId="{9D158D6A-80D8-45D8-8F5D-B59B691E5B88}" destId="{F33D0FF3-8F12-45B0-B760-9ED6B9545ACB}" srcOrd="0" destOrd="0" presId="urn:microsoft.com/office/officeart/2018/5/layout/IconCircleLabelList"/>
    <dgm:cxn modelId="{58B9E98B-2CA7-40DB-ACAA-A445570BEB5F}" type="presParOf" srcId="{F33D0FF3-8F12-45B0-B760-9ED6B9545ACB}" destId="{14D4495F-A467-4EE1-8353-0262A6B31F43}" srcOrd="0" destOrd="0" presId="urn:microsoft.com/office/officeart/2018/5/layout/IconCircleLabelList"/>
    <dgm:cxn modelId="{491121C9-C3A3-4AE5-88C5-7214037B6E36}" type="presParOf" srcId="{F33D0FF3-8F12-45B0-B760-9ED6B9545ACB}" destId="{FDE44D4C-30D3-4AF6-9C41-8B0647E63F1D}" srcOrd="1" destOrd="0" presId="urn:microsoft.com/office/officeart/2018/5/layout/IconCircleLabelList"/>
    <dgm:cxn modelId="{2ACAFF55-1C0D-4BA8-BCDA-D7DB512D6300}" type="presParOf" srcId="{F33D0FF3-8F12-45B0-B760-9ED6B9545ACB}" destId="{4DEE939D-DF04-46AD-B4D5-ED17688D5936}" srcOrd="2" destOrd="0" presId="urn:microsoft.com/office/officeart/2018/5/layout/IconCircleLabelList"/>
    <dgm:cxn modelId="{7CE477F1-45C6-492B-B7CA-72238BFF90D5}" type="presParOf" srcId="{F33D0FF3-8F12-45B0-B760-9ED6B9545ACB}" destId="{F99A3951-9ED1-46A9-BDAC-B7F78E6D6B49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DF3A6-6993-4CAD-9B84-F04505BBAE17}">
      <dsp:nvSpPr>
        <dsp:cNvPr id="0" name=""/>
        <dsp:cNvSpPr/>
      </dsp:nvSpPr>
      <dsp:spPr>
        <a:xfrm>
          <a:off x="3275864" y="85245"/>
          <a:ext cx="1334996" cy="133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rial Rounded MT Bold" panose="020F0704030504030204" pitchFamily="34" charset="0"/>
            </a:rPr>
            <a:t>DS</a:t>
          </a:r>
          <a:endParaRPr lang="en-US" sz="3800" kern="1200" dirty="0">
            <a:latin typeface="Arial Rounded MT Bold" panose="020F0704030504030204" pitchFamily="34" charset="0"/>
          </a:endParaRPr>
        </a:p>
      </dsp:txBody>
      <dsp:txXfrm>
        <a:off x="3275864" y="85245"/>
        <a:ext cx="1334996" cy="1334996"/>
      </dsp:txXfrm>
    </dsp:sp>
    <dsp:sp modelId="{36883111-8FF7-4AFA-96B2-89BFF91A4322}">
      <dsp:nvSpPr>
        <dsp:cNvPr id="0" name=""/>
        <dsp:cNvSpPr/>
      </dsp:nvSpPr>
      <dsp:spPr>
        <a:xfrm>
          <a:off x="925023" y="1247"/>
          <a:ext cx="3769836" cy="3769836"/>
        </a:xfrm>
        <a:prstGeom prst="circularArrow">
          <a:avLst>
            <a:gd name="adj1" fmla="val 6905"/>
            <a:gd name="adj2" fmla="val 465621"/>
            <a:gd name="adj3" fmla="val 548282"/>
            <a:gd name="adj4" fmla="val 20586097"/>
            <a:gd name="adj5" fmla="val 805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0231339B-80F5-4143-9487-AACF6F05C6A8}">
      <dsp:nvSpPr>
        <dsp:cNvPr id="0" name=""/>
        <dsp:cNvSpPr/>
      </dsp:nvSpPr>
      <dsp:spPr>
        <a:xfrm>
          <a:off x="3275864" y="2352088"/>
          <a:ext cx="1334996" cy="133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Arial Rounded MT Bold" panose="020F0704030504030204" pitchFamily="34" charset="0"/>
            </a:rPr>
            <a:t>DB</a:t>
          </a:r>
          <a:endParaRPr lang="en-US" sz="3800" kern="1200" dirty="0">
            <a:latin typeface="Arial Rounded MT Bold" panose="020F0704030504030204" pitchFamily="34" charset="0"/>
          </a:endParaRPr>
        </a:p>
      </dsp:txBody>
      <dsp:txXfrm>
        <a:off x="3275864" y="2352088"/>
        <a:ext cx="1334996" cy="1334996"/>
      </dsp:txXfrm>
    </dsp:sp>
    <dsp:sp modelId="{1F2DE05A-B329-4CB1-BA54-8BCCC6B841DA}">
      <dsp:nvSpPr>
        <dsp:cNvPr id="0" name=""/>
        <dsp:cNvSpPr/>
      </dsp:nvSpPr>
      <dsp:spPr>
        <a:xfrm>
          <a:off x="925023" y="1247"/>
          <a:ext cx="3769836" cy="3769836"/>
        </a:xfrm>
        <a:prstGeom prst="circularArrow">
          <a:avLst>
            <a:gd name="adj1" fmla="val 6905"/>
            <a:gd name="adj2" fmla="val 465621"/>
            <a:gd name="adj3" fmla="val 5948282"/>
            <a:gd name="adj4" fmla="val 4386097"/>
            <a:gd name="adj5" fmla="val 805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7DA7173-DFD1-4560-A3B6-7154415C0AC1}">
      <dsp:nvSpPr>
        <dsp:cNvPr id="0" name=""/>
        <dsp:cNvSpPr/>
      </dsp:nvSpPr>
      <dsp:spPr>
        <a:xfrm>
          <a:off x="1009021" y="2352088"/>
          <a:ext cx="1334996" cy="133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Arial Rounded MT Bold)"/>
            </a:rPr>
            <a:t>API’S</a:t>
          </a:r>
        </a:p>
      </dsp:txBody>
      <dsp:txXfrm>
        <a:off x="1009021" y="2352088"/>
        <a:ext cx="1334996" cy="1334996"/>
      </dsp:txXfrm>
    </dsp:sp>
    <dsp:sp modelId="{FD9312A5-C67C-4A5F-AC76-C2386C456773}">
      <dsp:nvSpPr>
        <dsp:cNvPr id="0" name=""/>
        <dsp:cNvSpPr/>
      </dsp:nvSpPr>
      <dsp:spPr>
        <a:xfrm>
          <a:off x="925023" y="1247"/>
          <a:ext cx="3769836" cy="3769836"/>
        </a:xfrm>
        <a:prstGeom prst="circularArrow">
          <a:avLst>
            <a:gd name="adj1" fmla="val 6905"/>
            <a:gd name="adj2" fmla="val 465621"/>
            <a:gd name="adj3" fmla="val 11348282"/>
            <a:gd name="adj4" fmla="val 9786097"/>
            <a:gd name="adj5" fmla="val 805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AEDDE4-DE74-4F24-BFCF-0DC377D6597A}">
      <dsp:nvSpPr>
        <dsp:cNvPr id="0" name=""/>
        <dsp:cNvSpPr/>
      </dsp:nvSpPr>
      <dsp:spPr>
        <a:xfrm>
          <a:off x="1009021" y="85245"/>
          <a:ext cx="1334996" cy="13349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48260" rIns="4826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>
              <a:latin typeface="Arial Rounded MT Bold)"/>
            </a:rPr>
            <a:t>Tools</a:t>
          </a:r>
        </a:p>
      </dsp:txBody>
      <dsp:txXfrm>
        <a:off x="1009021" y="85245"/>
        <a:ext cx="1334996" cy="1334996"/>
      </dsp:txXfrm>
    </dsp:sp>
    <dsp:sp modelId="{1F62ADB1-137B-486A-9F87-349802F5A572}">
      <dsp:nvSpPr>
        <dsp:cNvPr id="0" name=""/>
        <dsp:cNvSpPr/>
      </dsp:nvSpPr>
      <dsp:spPr>
        <a:xfrm>
          <a:off x="925023" y="1247"/>
          <a:ext cx="3769836" cy="3769836"/>
        </a:xfrm>
        <a:prstGeom prst="circularArrow">
          <a:avLst>
            <a:gd name="adj1" fmla="val 6905"/>
            <a:gd name="adj2" fmla="val 465621"/>
            <a:gd name="adj3" fmla="val 16748282"/>
            <a:gd name="adj4" fmla="val 15186097"/>
            <a:gd name="adj5" fmla="val 8056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every thing</a:t>
          </a:r>
        </a:p>
      </dsp:txBody>
      <dsp:txXfrm>
        <a:off x="2092" y="1980150"/>
        <a:ext cx="1741992" cy="696796"/>
      </dsp:txXfrm>
    </dsp:sp>
    <dsp:sp modelId="{45C6E107-06DB-48CC-ADA4-C832163E78DA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OS independent</a:t>
          </a:r>
        </a:p>
      </dsp:txBody>
      <dsp:txXfrm>
        <a:off x="2048933" y="1980150"/>
        <a:ext cx="1741992" cy="696796"/>
      </dsp:txXfrm>
    </dsp:sp>
    <dsp:sp modelId="{948D4C64-3054-4EED-B4C4-6B791E92D23A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Unique id</a:t>
          </a:r>
        </a:p>
      </dsp:txBody>
      <dsp:txXfrm>
        <a:off x="4095774" y="1980150"/>
        <a:ext cx="1741992" cy="696796"/>
      </dsp:txXfrm>
    </dsp:sp>
    <dsp:sp modelId="{14D4495F-A467-4EE1-8353-0262A6B31F43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history</a:t>
          </a:r>
        </a:p>
      </dsp:txBody>
      <dsp:txXfrm>
        <a:off x="6142615" y="1980150"/>
        <a:ext cx="1741992" cy="696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every thing</a:t>
          </a:r>
        </a:p>
      </dsp:txBody>
      <dsp:txXfrm>
        <a:off x="2092" y="1980150"/>
        <a:ext cx="1741992" cy="696796"/>
      </dsp:txXfrm>
    </dsp:sp>
    <dsp:sp modelId="{45C6E107-06DB-48CC-ADA4-C832163E78DA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OS independent</a:t>
          </a:r>
        </a:p>
      </dsp:txBody>
      <dsp:txXfrm>
        <a:off x="2048933" y="1980150"/>
        <a:ext cx="1741992" cy="696796"/>
      </dsp:txXfrm>
    </dsp:sp>
    <dsp:sp modelId="{948D4C64-3054-4EED-B4C4-6B791E92D23A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Unique id</a:t>
          </a:r>
        </a:p>
      </dsp:txBody>
      <dsp:txXfrm>
        <a:off x="4095774" y="1980150"/>
        <a:ext cx="1741992" cy="696796"/>
      </dsp:txXfrm>
    </dsp:sp>
    <dsp:sp modelId="{14D4495F-A467-4EE1-8353-0262A6B31F43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history</a:t>
          </a:r>
        </a:p>
      </dsp:txBody>
      <dsp:txXfrm>
        <a:off x="6142615" y="1980150"/>
        <a:ext cx="1741992" cy="69679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2416045" y="373"/>
          <a:ext cx="818138" cy="818138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2590403" y="174731"/>
          <a:ext cx="469423" cy="4694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154509" y="1073342"/>
          <a:ext cx="1341210" cy="536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cap="none" dirty="0">
              <a:solidFill>
                <a:schemeClr val="bg1"/>
              </a:solidFill>
            </a:rPr>
            <a:t>Track </a:t>
          </a:r>
          <a:r>
            <a:rPr lang="en-US" sz="1700" kern="1200" dirty="0">
              <a:solidFill>
                <a:schemeClr val="bg1"/>
              </a:solidFill>
            </a:rPr>
            <a:t>every thing</a:t>
          </a:r>
        </a:p>
      </dsp:txBody>
      <dsp:txXfrm>
        <a:off x="2154509" y="1073342"/>
        <a:ext cx="1341210" cy="536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every thing</a:t>
          </a:r>
        </a:p>
      </dsp:txBody>
      <dsp:txXfrm>
        <a:off x="2092" y="1980150"/>
        <a:ext cx="1741992" cy="696796"/>
      </dsp:txXfrm>
    </dsp:sp>
    <dsp:sp modelId="{45C6E107-06DB-48CC-ADA4-C832163E78DA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OS independent</a:t>
          </a:r>
        </a:p>
      </dsp:txBody>
      <dsp:txXfrm>
        <a:off x="2048933" y="1980150"/>
        <a:ext cx="1741992" cy="696796"/>
      </dsp:txXfrm>
    </dsp:sp>
    <dsp:sp modelId="{948D4C64-3054-4EED-B4C4-6B791E92D23A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Unique id</a:t>
          </a:r>
        </a:p>
      </dsp:txBody>
      <dsp:txXfrm>
        <a:off x="4095774" y="1980150"/>
        <a:ext cx="1741992" cy="696796"/>
      </dsp:txXfrm>
    </dsp:sp>
    <dsp:sp modelId="{14D4495F-A467-4EE1-8353-0262A6B31F43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history</a:t>
          </a:r>
        </a:p>
      </dsp:txBody>
      <dsp:txXfrm>
        <a:off x="6142615" y="1980150"/>
        <a:ext cx="1741992" cy="69679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C6E107-06DB-48CC-ADA4-C832163E78DA}">
      <dsp:nvSpPr>
        <dsp:cNvPr id="0" name=""/>
        <dsp:cNvSpPr/>
      </dsp:nvSpPr>
      <dsp:spPr>
        <a:xfrm>
          <a:off x="1674407" y="825"/>
          <a:ext cx="811705" cy="81170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1846164" y="191187"/>
          <a:ext cx="465732" cy="465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1414927" y="1065356"/>
          <a:ext cx="1330664" cy="53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 dirty="0">
              <a:solidFill>
                <a:schemeClr val="bg1"/>
              </a:solidFill>
            </a:rPr>
            <a:t>OS independent</a:t>
          </a:r>
        </a:p>
      </dsp:txBody>
      <dsp:txXfrm>
        <a:off x="1414927" y="1065356"/>
        <a:ext cx="1330664" cy="532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every thing</a:t>
          </a:r>
        </a:p>
      </dsp:txBody>
      <dsp:txXfrm>
        <a:off x="2092" y="1980150"/>
        <a:ext cx="1741992" cy="696796"/>
      </dsp:txXfrm>
    </dsp:sp>
    <dsp:sp modelId="{45C6E107-06DB-48CC-ADA4-C832163E78DA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OS independent</a:t>
          </a:r>
        </a:p>
      </dsp:txBody>
      <dsp:txXfrm>
        <a:off x="2048933" y="1980150"/>
        <a:ext cx="1741992" cy="696796"/>
      </dsp:txXfrm>
    </dsp:sp>
    <dsp:sp modelId="{948D4C64-3054-4EED-B4C4-6B791E92D23A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Unique id</a:t>
          </a:r>
        </a:p>
      </dsp:txBody>
      <dsp:txXfrm>
        <a:off x="4095774" y="1980150"/>
        <a:ext cx="1741992" cy="696796"/>
      </dsp:txXfrm>
    </dsp:sp>
    <dsp:sp modelId="{14D4495F-A467-4EE1-8353-0262A6B31F43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history</a:t>
          </a:r>
        </a:p>
      </dsp:txBody>
      <dsp:txXfrm>
        <a:off x="6142615" y="1980150"/>
        <a:ext cx="1741992" cy="6967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8D4C64-3054-4EED-B4C4-6B791E92D23A}">
      <dsp:nvSpPr>
        <dsp:cNvPr id="0" name=""/>
        <dsp:cNvSpPr/>
      </dsp:nvSpPr>
      <dsp:spPr>
        <a:xfrm>
          <a:off x="1051484" y="723"/>
          <a:ext cx="956460" cy="95646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1255320" y="204559"/>
          <a:ext cx="548789" cy="5487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745730" y="1255098"/>
          <a:ext cx="1567968" cy="627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/>
              </a:solidFill>
            </a:rPr>
            <a:t>Unique id</a:t>
          </a:r>
        </a:p>
      </dsp:txBody>
      <dsp:txXfrm>
        <a:off x="745730" y="1255098"/>
        <a:ext cx="1567968" cy="62718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CB8B72-A647-4F9B-BD2C-FB1722D6BA5B}">
      <dsp:nvSpPr>
        <dsp:cNvPr id="0" name=""/>
        <dsp:cNvSpPr/>
      </dsp:nvSpPr>
      <dsp:spPr>
        <a:xfrm>
          <a:off x="34178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C41AD-13F6-4E2E-9003-C7D14B20B59B}">
      <dsp:nvSpPr>
        <dsp:cNvPr id="0" name=""/>
        <dsp:cNvSpPr/>
      </dsp:nvSpPr>
      <dsp:spPr>
        <a:xfrm>
          <a:off x="56824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3C8074-4F51-438E-A436-7F499ABB833A}">
      <dsp:nvSpPr>
        <dsp:cNvPr id="0" name=""/>
        <dsp:cNvSpPr/>
      </dsp:nvSpPr>
      <dsp:spPr>
        <a:xfrm>
          <a:off x="2092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every thing</a:t>
          </a:r>
        </a:p>
      </dsp:txBody>
      <dsp:txXfrm>
        <a:off x="2092" y="1980150"/>
        <a:ext cx="1741992" cy="696796"/>
      </dsp:txXfrm>
    </dsp:sp>
    <dsp:sp modelId="{45C6E107-06DB-48CC-ADA4-C832163E78DA}">
      <dsp:nvSpPr>
        <dsp:cNvPr id="0" name=""/>
        <dsp:cNvSpPr/>
      </dsp:nvSpPr>
      <dsp:spPr>
        <a:xfrm>
          <a:off x="2388621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E308F2-C7D7-4918-802E-8736940B3FEC}">
      <dsp:nvSpPr>
        <dsp:cNvPr id="0" name=""/>
        <dsp:cNvSpPr/>
      </dsp:nvSpPr>
      <dsp:spPr>
        <a:xfrm>
          <a:off x="2615080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0B2DA7-5157-4CB3-8233-2611E7F6CE6E}">
      <dsp:nvSpPr>
        <dsp:cNvPr id="0" name=""/>
        <dsp:cNvSpPr/>
      </dsp:nvSpPr>
      <dsp:spPr>
        <a:xfrm>
          <a:off x="2048933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 dirty="0"/>
            <a:t>OS independent</a:t>
          </a:r>
        </a:p>
      </dsp:txBody>
      <dsp:txXfrm>
        <a:off x="2048933" y="1980150"/>
        <a:ext cx="1741992" cy="696796"/>
      </dsp:txXfrm>
    </dsp:sp>
    <dsp:sp modelId="{948D4C64-3054-4EED-B4C4-6B791E92D23A}">
      <dsp:nvSpPr>
        <dsp:cNvPr id="0" name=""/>
        <dsp:cNvSpPr/>
      </dsp:nvSpPr>
      <dsp:spPr>
        <a:xfrm>
          <a:off x="4435462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6A2DA7-E6E8-4A10-BC73-237A3F366F86}">
      <dsp:nvSpPr>
        <dsp:cNvPr id="0" name=""/>
        <dsp:cNvSpPr/>
      </dsp:nvSpPr>
      <dsp:spPr>
        <a:xfrm>
          <a:off x="4661921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742DEB-E338-4CB5-9D6F-26237447981B}">
      <dsp:nvSpPr>
        <dsp:cNvPr id="0" name=""/>
        <dsp:cNvSpPr/>
      </dsp:nvSpPr>
      <dsp:spPr>
        <a:xfrm>
          <a:off x="4095774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Unique id</a:t>
          </a:r>
        </a:p>
      </dsp:txBody>
      <dsp:txXfrm>
        <a:off x="4095774" y="1980150"/>
        <a:ext cx="1741992" cy="696796"/>
      </dsp:txXfrm>
    </dsp:sp>
    <dsp:sp modelId="{14D4495F-A467-4EE1-8353-0262A6B31F43}">
      <dsp:nvSpPr>
        <dsp:cNvPr id="0" name=""/>
        <dsp:cNvSpPr/>
      </dsp:nvSpPr>
      <dsp:spPr>
        <a:xfrm>
          <a:off x="6482303" y="586556"/>
          <a:ext cx="1062615" cy="10626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6708762" y="813015"/>
          <a:ext cx="609697" cy="6096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6142615" y="1980150"/>
          <a:ext cx="1741992" cy="696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Track history</a:t>
          </a:r>
        </a:p>
      </dsp:txBody>
      <dsp:txXfrm>
        <a:off x="6142615" y="1980150"/>
        <a:ext cx="1741992" cy="69679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D4495F-A467-4EE1-8353-0262A6B31F43}">
      <dsp:nvSpPr>
        <dsp:cNvPr id="0" name=""/>
        <dsp:cNvSpPr/>
      </dsp:nvSpPr>
      <dsp:spPr>
        <a:xfrm>
          <a:off x="1905666" y="0"/>
          <a:ext cx="932785" cy="1024773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E44D4C-30D3-4AF6-9C41-8B0647E63F1D}">
      <dsp:nvSpPr>
        <dsp:cNvPr id="0" name=""/>
        <dsp:cNvSpPr/>
      </dsp:nvSpPr>
      <dsp:spPr>
        <a:xfrm>
          <a:off x="2049780" y="217263"/>
          <a:ext cx="674369" cy="5904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9A3951-9ED1-46A9-BDAC-B7F78E6D6B49}">
      <dsp:nvSpPr>
        <dsp:cNvPr id="0" name=""/>
        <dsp:cNvSpPr/>
      </dsp:nvSpPr>
      <dsp:spPr>
        <a:xfrm>
          <a:off x="1770851" y="1122444"/>
          <a:ext cx="1232226" cy="4928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600" kern="1200" dirty="0">
              <a:solidFill>
                <a:schemeClr val="bg1"/>
              </a:solidFill>
            </a:rPr>
            <a:t>Track</a:t>
          </a:r>
          <a:r>
            <a:rPr lang="en-US" sz="1600" kern="1200" dirty="0"/>
            <a:t> </a:t>
          </a:r>
          <a:r>
            <a:rPr lang="en-US" sz="1600" kern="1200" dirty="0">
              <a:solidFill>
                <a:schemeClr val="bg1"/>
              </a:solidFill>
            </a:rPr>
            <a:t>history</a:t>
          </a:r>
        </a:p>
      </dsp:txBody>
      <dsp:txXfrm>
        <a:off x="1770851" y="1122444"/>
        <a:ext cx="1232226" cy="492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6f1d07d99c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16f1d07d99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6f1d07d99c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g16f1d07d99c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6f1d07d99c_2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 err="1"/>
              <a:t>Wordpress</a:t>
            </a:r>
            <a:r>
              <a:rPr lang="en-US" dirty="0"/>
              <a:t> , </a:t>
            </a:r>
            <a:r>
              <a:rPr lang="en-US" dirty="0" err="1"/>
              <a:t>inkscpace,cakephp</a:t>
            </a:r>
            <a:r>
              <a:rPr lang="en-US" dirty="0"/>
              <a:t>(MVC </a:t>
            </a:r>
            <a:r>
              <a:rPr lang="en-US" dirty="0" err="1"/>
              <a:t>php</a:t>
            </a:r>
            <a:r>
              <a:rPr lang="en-US" dirty="0"/>
              <a:t>), </a:t>
            </a:r>
            <a:r>
              <a:rPr lang="en-US" dirty="0" err="1"/>
              <a:t>gowls</a:t>
            </a:r>
            <a:r>
              <a:rPr lang="en-US" dirty="0"/>
              <a:t> is ruby, Joomla is </a:t>
            </a:r>
            <a:r>
              <a:rPr lang="en-US" dirty="0" err="1"/>
              <a:t>cololforl,fox</a:t>
            </a:r>
            <a:r>
              <a:rPr lang="en-US" dirty="0"/>
              <a:t> is </a:t>
            </a:r>
            <a:r>
              <a:rPr lang="en-US" dirty="0" err="1"/>
              <a:t>gimp,magento</a:t>
            </a:r>
            <a:r>
              <a:rPr lang="en-US" dirty="0"/>
              <a:t> ,</a:t>
            </a:r>
            <a:r>
              <a:rPr lang="en-US" b="1" i="0" dirty="0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 Plugins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Tahoma" panose="020B0604030504040204" pitchFamily="34" charset="0"/>
              </a:rPr>
              <a:t>flyy</a:t>
            </a:r>
            <a:endParaRPr lang="en-US" b="1" i="0" dirty="0">
              <a:solidFill>
                <a:srgbClr val="666666"/>
              </a:solidFill>
              <a:effectLst/>
              <a:latin typeface="Tahoma" panose="020B0604030504040204" pitchFamily="34" charset="0"/>
            </a:endParaRPr>
          </a:p>
        </p:txBody>
      </p:sp>
      <p:sp>
        <p:nvSpPr>
          <p:cNvPr id="246" name="Google Shape;246;g16f1d07d99c_2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08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f1d07d99c_2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6f1d07d99c_2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9744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6f1d07d99c_2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d7i7</a:t>
            </a:r>
            <a:endParaRPr dirty="0"/>
          </a:p>
        </p:txBody>
      </p:sp>
      <p:sp>
        <p:nvSpPr>
          <p:cNvPr id="365" name="Google Shape;365;g16f1d07d99c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621605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92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6f1d07d99c_2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16f1d07d99c_2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f1d07d99c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6f1d07d99c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6f1d07d99c_2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16f1d07d99c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20871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Hash function</a:t>
            </a:r>
          </a:p>
        </p:txBody>
      </p:sp>
    </p:spTree>
    <p:extLst>
      <p:ext uri="{BB962C8B-B14F-4D97-AF65-F5344CB8AC3E}">
        <p14:creationId xmlns:p14="http://schemas.microsoft.com/office/powerpoint/2010/main" val="3188668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6f1d07d99c_2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Talk about names doesn’t matter no one under estimate of him self  and me and each one of vices introduce him self</a:t>
            </a:r>
            <a:endParaRPr dirty="0"/>
          </a:p>
        </p:txBody>
      </p:sp>
      <p:sp>
        <p:nvSpPr>
          <p:cNvPr id="288" name="Google Shape;288;g16f1d07d99c_2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f1d07d99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6f1d07d99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f1d07d99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6f1d07d99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13506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f1d07d99c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6f1d07d99c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f1d07d99c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6f1d07d99c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f1d07d99c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6f1d07d99c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6f1d07d99c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6f1d07d99c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f1d07d99c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6f1d07d99c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f1d07d99c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6f1d07d99c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f1d07d99c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6f1d07d99c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f1d07d99c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6f1d07d99c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Are your ready</a:t>
            </a:r>
          </a:p>
        </p:txBody>
      </p:sp>
    </p:spTree>
    <p:extLst>
      <p:ext uri="{BB962C8B-B14F-4D97-AF65-F5344CB8AC3E}">
        <p14:creationId xmlns:p14="http://schemas.microsoft.com/office/powerpoint/2010/main" val="21923178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f1d07d99c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7" name="Google Shape;457;g16f1d07d99c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6f1d07d99c_2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6f1d07d99c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16f1d07d99c_2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16f1d07d99c_2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7590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16f1d07d99c_2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g16f1d07d99c_2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6f1d07d99c_2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6f1d07d99c_2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3505955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6f1d07d99c_2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6f1d07d99c_2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6f1d07d99c_2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16f1d07d99c_2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6f1d07d99c_2_5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g16f1d07d99c_2_5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16f1d07d99c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16f1d07d99c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16f1d07d99c_2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16f1d07d99c_2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what they are going to learn </a:t>
            </a:r>
          </a:p>
        </p:txBody>
      </p:sp>
    </p:spTree>
    <p:extLst>
      <p:ext uri="{BB962C8B-B14F-4D97-AF65-F5344CB8AC3E}">
        <p14:creationId xmlns:p14="http://schemas.microsoft.com/office/powerpoint/2010/main" val="38574291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16f1d07d99c_2_5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g16f1d07d99c_2_5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16f1d07d99c_2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16f1d07d99c_2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6f1d07d99c_2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g16f1d07d99c_2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6f1d07d99c_2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7" name="Google Shape;687;g16f1d07d99c_2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16f1d07d99c_2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g16f1d07d99c_2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6f1d07d99c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g16f1d07d99c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16f1d07d99c_2_5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g16f1d07d99c_2_5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6f1d07d99c_2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16f1d07d99c_2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6f1d07d99c_2_5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g16f1d07d99c_2_5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6f1d07d99c_2_6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g16f1d07d99c_2_6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1d07d99c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6f1d07d99c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6f1d07d99c_2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g16f1d07d99c_2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6f1d07d99c_2_6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g16f1d07d99c_2_6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16f1d07d99c_2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16f1d07d99c_2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6f1d07d99c_2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6f1d07d99c_2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8935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6f1d07d99c_2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16f1d07d99c_2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31896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6f1d07d99c_2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g16f1d07d99c_2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09885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6f1d07d99c_2_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16f1d07d99c_2_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608923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6f1d07d99c_2_4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6f1d07d99c_2_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42304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6f1d07d99c_2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16f1d07d99c_2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15746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6f1d07d99c_2_4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g16f1d07d99c_2_4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006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1d07d99c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6f1d07d99c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209340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16f1d07d99c_2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g16f1d07d99c_2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24393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16f1d07d99c_2_6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1" name="Google Shape;771;g16f1d07d99c_2_6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6f1d07d99c_2_4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g16f1d07d99c_2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4631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16f1d07d99c_2_6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g16f1d07d99c_2_6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16f1d07d99c_2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g16f1d07d99c_2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6f1d07d99c_2_6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0" name="Google Shape;800;g16f1d07d99c_2_6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6f1d07d99c_2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g16f1d07d99c_2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16f1d07d99c_2_6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g16f1d07d99c_2_6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6f1d07d99c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6f1d07d99c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44296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6f1d07d99c_2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16f1d07d99c_2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6f1d07d99c_2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 session will talk about DS</a:t>
            </a:r>
            <a:endParaRPr dirty="0"/>
          </a:p>
        </p:txBody>
      </p:sp>
      <p:sp>
        <p:nvSpPr>
          <p:cNvPr id="170" name="Google Shape;170;g16f1d07d99c_2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22454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6f1d07d99c_2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16f1d07d99c_2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6f1d07d99c_2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g16f1d07d99c_2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6f1d07d99c_2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6f1d07d99c_2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6f1d07d99c_2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g16f1d07d99c_2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6f1d07d99c_2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16f1d07d99c_2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16f1d07d99c_2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16f1d07d99c_2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6f1d07d99c_2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16f1d07d99c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6f1d07d99c_2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16f1d07d99c_2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6f1d07d99c_2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g16f1d07d99c_2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6f1d07d99c_2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16f1d07d99c_2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6f1d07d99c_2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6f1d07d99c_2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6f1d07d99c_2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g16f1d07d99c_2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6f1d07d99c_2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16f1d07d99c_2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6f1d07d99c_2_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g16f1d07d99c_2_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6f1d07d99c_2_3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6f1d07d99c_2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6f1d07d99c_2_6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g16f1d07d99c_2_6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117382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16f1d07d99c_2_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g16f1d07d99c_2_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16f1d07d99c_2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16f1d07d99c_2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6f1d07d99c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6f1d07d99c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16f1d07d99c_2_6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16f1d07d99c_2_6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16f1d07d99c_2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3" name="Google Shape;863;g16f1d07d99c_2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43789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6f1d07d99c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6f1d07d99c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6f1d07d99c_2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g16f1d07d99c_2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0325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6f1d07d99c_2_7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16f1d07d99c_2_7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7" name="Google Shape;127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8" name="Google Shape;128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dr-1/demo.git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fWMKue-WBok&amp;list=PL9lx0DXCC4BNUby5H58y6s2TQVLadV8v7" TargetMode="External"/><Relationship Id="rId3" Type="http://schemas.openxmlformats.org/officeDocument/2006/relationships/hyperlink" Target="https://www.youtube.com/watch?v=Ag1AKIl_2GM" TargetMode="External"/><Relationship Id="rId7" Type="http://schemas.openxmlformats.org/officeDocument/2006/relationships/hyperlink" Target="https://www.youtube.com/@gitunleashed" TargetMode="External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youtube.com/watch?v=Q6G-J54vgKc&amp;t=20984s" TargetMode="External"/><Relationship Id="rId5" Type="http://schemas.openxmlformats.org/officeDocument/2006/relationships/hyperlink" Target="https://www.youtube.com/watch?v=9CddgFAzFgY&amp;list=PLanhLNyaKYBn7H4ekD2aOAimlSiNJaeh8" TargetMode="External"/><Relationship Id="rId4" Type="http://schemas.openxmlformats.org/officeDocument/2006/relationships/hyperlink" Target="https://www.youtube.com/watch?v=o8NPllzkFhE" TargetMode="External"/><Relationship Id="rId9" Type="http://schemas.openxmlformats.org/officeDocument/2006/relationships/hyperlink" Target="https://www.youtube.com/watch?v=Uszj_k0DGsg&amp;t=15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5.gif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diagramLayout" Target="../diagrams/layout3.xml"/><Relationship Id="rId7" Type="http://schemas.openxmlformats.org/officeDocument/2006/relationships/image" Target="../media/image50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54.svg"/><Relationship Id="rId5" Type="http://schemas.openxmlformats.org/officeDocument/2006/relationships/diagramColors" Target="../diagrams/colors3.xml"/><Relationship Id="rId10" Type="http://schemas.openxmlformats.org/officeDocument/2006/relationships/image" Target="../media/image53.pn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5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diagramLayout" Target="../diagrams/layout5.xml"/><Relationship Id="rId7" Type="http://schemas.openxmlformats.org/officeDocument/2006/relationships/image" Target="../media/image5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9" Type="http://schemas.openxmlformats.org/officeDocument/2006/relationships/image" Target="../media/image57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diagramLayout" Target="../diagrams/layout9.xml"/><Relationship Id="rId7" Type="http://schemas.openxmlformats.org/officeDocument/2006/relationships/image" Target="../media/image59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0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7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svg"/><Relationship Id="rId9" Type="http://schemas.openxmlformats.org/officeDocument/2006/relationships/image" Target="../media/image1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>
            <a:spLocks noGrp="1"/>
          </p:cNvSpPr>
          <p:nvPr>
            <p:ph type="ctrTitle"/>
          </p:nvPr>
        </p:nvSpPr>
        <p:spPr>
          <a:xfrm>
            <a:off x="492708" y="-2"/>
            <a:ext cx="4689988" cy="2764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</a:pPr>
            <a:r>
              <a:rPr lang="en-US" sz="6000" dirty="0">
                <a:latin typeface="Franklin Gothic"/>
                <a:ea typeface="Franklin Gothic"/>
                <a:cs typeface="Franklin Gothic"/>
                <a:sym typeface="Franklin Gothic"/>
              </a:rPr>
              <a:t>S</a:t>
            </a:r>
            <a:r>
              <a:rPr lang="en-US" sz="6000" dirty="0">
                <a:latin typeface="Arial Rounded MT Bold" panose="020F0704030504030204" pitchFamily="34" charset="0"/>
                <a:ea typeface="Franklin Gothic"/>
                <a:cs typeface="Franklin Gothic"/>
                <a:sym typeface="Franklin Gothic"/>
              </a:rPr>
              <a:t>&amp;</a:t>
            </a:r>
            <a:r>
              <a:rPr lang="en-US" sz="6000" dirty="0">
                <a:latin typeface="Franklin Gothic"/>
                <a:ea typeface="Franklin Gothic"/>
                <a:cs typeface="Franklin Gothic"/>
                <a:sym typeface="Franklin Gothic"/>
              </a:rPr>
              <a:t>T</a:t>
            </a:r>
            <a:br>
              <a:rPr lang="en-US" sz="6000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 sz="6000" dirty="0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</a:t>
            </a:r>
            <a:endParaRPr lang="en-US" dirty="0"/>
          </a:p>
        </p:txBody>
      </p:sp>
      <p:sp>
        <p:nvSpPr>
          <p:cNvPr id="142" name="Google Shape;142;p27"/>
          <p:cNvSpPr txBox="1">
            <a:spLocks noGrp="1"/>
          </p:cNvSpPr>
          <p:nvPr>
            <p:ph type="subTitle" idx="1"/>
          </p:nvPr>
        </p:nvSpPr>
        <p:spPr>
          <a:xfrm>
            <a:off x="486697" y="3243834"/>
            <a:ext cx="4702010" cy="766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800"/>
              <a:buNone/>
            </a:pPr>
            <a:r>
              <a:rPr lang="en" sz="1800" dirty="0">
                <a:solidFill>
                  <a:srgbClr val="262626"/>
                </a:solidFill>
                <a:latin typeface="Arial Rounded MT Bold" panose="020F0704030504030204" pitchFamily="34" charset="0"/>
                <a:ea typeface="Franklin Gothic"/>
                <a:cs typeface="Franklin Gothic"/>
                <a:sym typeface="Franklin Gothic"/>
              </a:rPr>
              <a:t>OSC-Open Source Community</a:t>
            </a:r>
            <a:endParaRPr dirty="0">
              <a:latin typeface="Arial Rounded MT Bold" panose="020F0704030504030204" pitchFamily="34" charset="0"/>
            </a:endParaRPr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4943115" y="942610"/>
            <a:ext cx="5143500" cy="325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7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73273" y="4261997"/>
            <a:ext cx="1683183" cy="612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3409C20-4EE1-A83C-FCBD-417472FEB27C}"/>
              </a:ext>
            </a:extLst>
          </p:cNvPr>
          <p:cNvSpPr txBox="1"/>
          <p:nvPr/>
        </p:nvSpPr>
        <p:spPr>
          <a:xfrm>
            <a:off x="0" y="4612454"/>
            <a:ext cx="26168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Powered by: </a:t>
            </a:r>
          </a:p>
          <a:p>
            <a:r>
              <a:rPr lang="en-US" dirty="0"/>
              <a:t>mahmoud mohamed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895552-A28A-6BCF-262A-BC35BD596768}"/>
              </a:ext>
            </a:extLst>
          </p:cNvPr>
          <p:cNvSpPr txBox="1"/>
          <p:nvPr/>
        </p:nvSpPr>
        <p:spPr>
          <a:xfrm>
            <a:off x="0" y="-81383"/>
            <a:ext cx="12491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accent2">
                    <a:lumMod val="75000"/>
                  </a:schemeClr>
                </a:solidFill>
                <a:latin typeface="Algerian" panose="04020705040A02060702" pitchFamily="82" charset="0"/>
              </a:rPr>
              <a:t>01</a:t>
            </a:r>
            <a:endParaRPr lang="en-US" sz="3600" dirty="0">
              <a:solidFill>
                <a:schemeClr val="accent2">
                  <a:lumMod val="75000"/>
                </a:schemeClr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Agenda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706244" y="1151386"/>
            <a:ext cx="7637656" cy="3848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177800" lvl="0" indent="-16954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Git History</a:t>
            </a:r>
            <a:endParaRPr lang="en-US" dirty="0"/>
          </a:p>
          <a:p>
            <a:pPr marL="177800" lvl="0" indent="-169545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Why Git</a:t>
            </a:r>
            <a:endParaRPr lang="en-US" dirty="0"/>
          </a:p>
          <a:p>
            <a:pPr marL="177800" lvl="0" indent="-169545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" dirty="0">
                <a:latin typeface="Franklin Gothic"/>
                <a:ea typeface="Franklin Gothic"/>
                <a:cs typeface="Franklin Gothic"/>
                <a:sym typeface="Franklin Gothic"/>
              </a:rPr>
              <a:t>The Basic workflow of Git</a:t>
            </a:r>
            <a:endParaRPr dirty="0"/>
          </a:p>
          <a:p>
            <a:pPr marL="177800" lvl="0" indent="-169545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" dirty="0">
                <a:latin typeface="Franklin Gothic"/>
                <a:ea typeface="Franklin Gothic"/>
                <a:cs typeface="Franklin Gothic"/>
                <a:sym typeface="Franklin Gothic"/>
              </a:rPr>
              <a:t>Git Common Commands</a:t>
            </a:r>
            <a:endParaRPr dirty="0"/>
          </a:p>
          <a:p>
            <a:pPr marL="177800" lvl="0" indent="-169545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100000"/>
              <a:buFont typeface="Arial"/>
              <a:buChar char="•"/>
            </a:pPr>
            <a:r>
              <a:rPr lang="en" dirty="0">
                <a:latin typeface="Franklin Gothic"/>
                <a:ea typeface="Franklin Gothic"/>
                <a:cs typeface="Franklin Gothic"/>
                <a:sym typeface="Franklin Gothic"/>
              </a:rPr>
              <a:t>GitHub</a:t>
            </a:r>
          </a:p>
          <a:p>
            <a:pPr marL="177800" indent="-169545">
              <a:lnSpc>
                <a:spcPct val="80000"/>
              </a:lnSpc>
              <a:buClr>
                <a:schemeClr val="accent4"/>
              </a:buClr>
              <a:buSzPct val="100000"/>
            </a:pPr>
            <a:r>
              <a:rPr lang="en-US" dirty="0">
                <a:latin typeface="Franklin Gothic"/>
                <a:ea typeface="Franklin Gothic"/>
                <a:cs typeface="Franklin Gothic"/>
                <a:sym typeface="Franklin Gothic"/>
              </a:rPr>
              <a:t>Hands On</a:t>
            </a:r>
            <a:endParaRPr lang="en-US" dirty="0"/>
          </a:p>
          <a:p>
            <a:pPr marL="8255" lvl="0" indent="0" algn="l" rtl="0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ct val="100000"/>
              <a:buNone/>
            </a:pPr>
            <a:endParaRPr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122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22"/>
          <p:cNvSpPr txBox="1">
            <a:spLocks noGrp="1"/>
          </p:cNvSpPr>
          <p:nvPr>
            <p:ph type="title"/>
          </p:nvPr>
        </p:nvSpPr>
        <p:spPr>
          <a:xfrm>
            <a:off x="6950932" y="1517333"/>
            <a:ext cx="1852218" cy="213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" sz="2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a new</a:t>
            </a:r>
            <a:br>
              <a:rPr lang="en" sz="2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br>
              <a:rPr lang="en" sz="2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28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on GitHub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22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22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5" name="Google Shape;835;p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467" y="643894"/>
            <a:ext cx="3223152" cy="390893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122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64023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23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New Repository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842" name="Google Shape;842;p123"/>
          <p:cNvSpPr txBox="1">
            <a:spLocks noGrp="1"/>
          </p:cNvSpPr>
          <p:nvPr>
            <p:ph type="body" idx="1"/>
          </p:nvPr>
        </p:nvSpPr>
        <p:spPr>
          <a:xfrm>
            <a:off x="800100" y="1151375"/>
            <a:ext cx="8343900" cy="37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echo "# demo" &gt;&gt; README.md</a:t>
            </a:r>
            <a:endParaRPr sz="2600" b="0"/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init</a:t>
            </a:r>
            <a:endParaRPr sz="2600" b="0"/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add README.md</a:t>
            </a:r>
            <a:endParaRPr sz="2600" b="0"/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commit -m "first commit"</a:t>
            </a:r>
            <a:endParaRPr sz="2600" b="0"/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branch -M main</a:t>
            </a:r>
            <a:endParaRPr sz="2600" b="0"/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remote add origi</a:t>
            </a:r>
            <a:r>
              <a:rPr lang="en" sz="2600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n URL</a:t>
            </a:r>
            <a:endParaRPr sz="2600">
              <a:solidFill>
                <a:srgbClr val="59595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177800" lvl="0" indent="-1651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600"/>
              <a:buChar char="•"/>
            </a:pPr>
            <a:r>
              <a:rPr lang="en" sz="26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push -u origin main</a:t>
            </a:r>
            <a:endParaRPr sz="2600" b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24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Existing Repository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848" name="Google Shape;848;p124"/>
          <p:cNvSpPr txBox="1">
            <a:spLocks noGrp="1"/>
          </p:cNvSpPr>
          <p:nvPr>
            <p:ph type="body" idx="1"/>
          </p:nvPr>
        </p:nvSpPr>
        <p:spPr>
          <a:xfrm>
            <a:off x="800100" y="1151385"/>
            <a:ext cx="7543800" cy="3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•"/>
            </a:pPr>
            <a:r>
              <a:rPr lang="en" sz="30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remote add origin </a:t>
            </a:r>
            <a:r>
              <a:rPr lang="en" sz="3000" b="0" i="0" u="sng" strike="noStrike">
                <a:solidFill>
                  <a:schemeClr val="hlink"/>
                </a:solidFill>
                <a:latin typeface="JetBrains Mono"/>
                <a:ea typeface="JetBrains Mono"/>
                <a:cs typeface="JetBrains Mono"/>
                <a:sym typeface="JetBrains Mono"/>
                <a:hlinkClick r:id="rId3"/>
              </a:rPr>
              <a:t>https://github.com/Badr-1/demo.git</a:t>
            </a:r>
            <a:endParaRPr sz="3000" b="0" i="0" u="none" strike="noStrike">
              <a:solidFill>
                <a:srgbClr val="595959"/>
              </a:solidFill>
              <a:latin typeface="JetBrains Mono"/>
              <a:ea typeface="JetBrains Mono"/>
              <a:cs typeface="JetBrains Mono"/>
              <a:sym typeface="JetBrains Mon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</a:pPr>
            <a:endParaRPr sz="3000" b="0"/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•"/>
            </a:pPr>
            <a:r>
              <a:rPr lang="en" sz="30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branch -M main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</a:pPr>
            <a:endParaRPr sz="3000" b="0"/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•"/>
            </a:pPr>
            <a:r>
              <a:rPr lang="en" sz="30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git push -u origin main</a:t>
            </a:r>
            <a:endParaRPr sz="3000" b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5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Cloning</a:t>
            </a:r>
            <a:br>
              <a:rPr lang="en" sz="38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/>
          </a:p>
        </p:txBody>
      </p:sp>
      <p:sp>
        <p:nvSpPr>
          <p:cNvPr id="854" name="Google Shape;854;p125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Getting a remote repository to your local repository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26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Fetching</a:t>
            </a:r>
            <a:br>
              <a:rPr lang="en" sz="38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/>
          </a:p>
        </p:txBody>
      </p:sp>
      <p:sp>
        <p:nvSpPr>
          <p:cNvPr id="860" name="Google Shape;860;p126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Getting a remote repository changes to your local repository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27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Pulling</a:t>
            </a:r>
            <a:br>
              <a:rPr lang="en" sz="38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/>
          </a:p>
        </p:txBody>
      </p:sp>
      <p:sp>
        <p:nvSpPr>
          <p:cNvPr id="866" name="Google Shape;866;p127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Fetching changing and merging to local repository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5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Cloning</a:t>
            </a:r>
            <a:r>
              <a:rPr lang="ar-EG" sz="3800" b="1" i="0" u="none" strike="noStrik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-US" sz="3800" b="1" i="0" u="none" strike="noStrik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and download</a:t>
            </a:r>
            <a:br>
              <a:rPr lang="en" sz="3800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dirty="0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 dirty="0"/>
          </a:p>
        </p:txBody>
      </p:sp>
      <p:sp>
        <p:nvSpPr>
          <p:cNvPr id="854" name="Google Shape;854;p125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Getting a remote repository to your local repository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5"/>
          <p:cNvSpPr txBox="1">
            <a:spLocks noGrp="1"/>
          </p:cNvSpPr>
          <p:nvPr>
            <p:ph type="ctrTitle"/>
          </p:nvPr>
        </p:nvSpPr>
        <p:spPr>
          <a:xfrm>
            <a:off x="23440" y="-447578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 dirty="0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Cloning</a:t>
            </a:r>
            <a:br>
              <a:rPr lang="en" sz="3800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dirty="0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 dirty="0"/>
          </a:p>
        </p:txBody>
      </p:sp>
      <p:sp>
        <p:nvSpPr>
          <p:cNvPr id="854" name="Google Shape;854;p125"/>
          <p:cNvSpPr txBox="1">
            <a:spLocks noGrp="1"/>
          </p:cNvSpPr>
          <p:nvPr>
            <p:ph type="subTitle" idx="1"/>
          </p:nvPr>
        </p:nvSpPr>
        <p:spPr>
          <a:xfrm>
            <a:off x="-13731" y="2344582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sz="40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CLONE OUR FIRST SESSION</a:t>
            </a:r>
            <a:endParaRPr sz="4000" dirty="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932563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81" y="475214"/>
            <a:ext cx="3209537" cy="4121944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175" y="877824"/>
            <a:ext cx="96012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094" y="1591056"/>
            <a:ext cx="2496312" cy="685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62C216-8E26-1AF5-C1AB-7358884C530A}"/>
              </a:ext>
            </a:extLst>
          </p:cNvPr>
          <p:cNvSpPr txBox="1"/>
          <p:nvPr/>
        </p:nvSpPr>
        <p:spPr>
          <a:xfrm>
            <a:off x="542693" y="1657991"/>
            <a:ext cx="2646276" cy="2680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Alias commands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diff HTTPS,SSH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Forking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Contributions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Git internals 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Rebasing vs merging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GUI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….</a:t>
            </a:r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…. </a:t>
            </a:r>
          </a:p>
        </p:txBody>
      </p:sp>
      <p:pic>
        <p:nvPicPr>
          <p:cNvPr id="5" name="Picture 4" descr="A bird walking on grass&#10;&#10;Description automatically generated">
            <a:extLst>
              <a:ext uri="{FF2B5EF4-FFF2-40B4-BE49-F238E27FC236}">
                <a16:creationId xmlns:a16="http://schemas.microsoft.com/office/drawing/2014/main" id="{12F2D18C-E0D9-61BB-153C-C1AC2E4AC2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0" r="8613"/>
          <a:stretch/>
        </p:blipFill>
        <p:spPr>
          <a:xfrm>
            <a:off x="3843337" y="475786"/>
            <a:ext cx="4992910" cy="41213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76C09E-7F29-8AD8-C055-9E9638B0B5A3}"/>
              </a:ext>
            </a:extLst>
          </p:cNvPr>
          <p:cNvSpPr txBox="1"/>
          <p:nvPr/>
        </p:nvSpPr>
        <p:spPr>
          <a:xfrm>
            <a:off x="483220" y="721112"/>
            <a:ext cx="27057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ALL??</a:t>
            </a:r>
          </a:p>
        </p:txBody>
      </p:sp>
    </p:spTree>
    <p:extLst>
      <p:ext uri="{BB962C8B-B14F-4D97-AF65-F5344CB8AC3E}">
        <p14:creationId xmlns:p14="http://schemas.microsoft.com/office/powerpoint/2010/main" val="67057839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o men shaking hands outside&#10;&#10;Description automatically generated">
            <a:extLst>
              <a:ext uri="{FF2B5EF4-FFF2-40B4-BE49-F238E27FC236}">
                <a16:creationId xmlns:a16="http://schemas.microsoft.com/office/drawing/2014/main" id="{3D6B3C8C-A92E-BBB1-9762-4B56392FA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2" y="492742"/>
            <a:ext cx="4192858" cy="4285902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F77536C-2C47-901C-21BA-59AA2BE26EBF}"/>
              </a:ext>
            </a:extLst>
          </p:cNvPr>
          <p:cNvSpPr txBox="1"/>
          <p:nvPr/>
        </p:nvSpPr>
        <p:spPr>
          <a:xfrm>
            <a:off x="4460488" y="66907"/>
            <a:ext cx="4594301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 err="1">
                <a:solidFill>
                  <a:schemeClr val="bg2">
                    <a:lumMod val="10000"/>
                  </a:schemeClr>
                </a:solidFill>
              </a:rPr>
              <a:t>Youtube</a:t>
            </a:r>
            <a:r>
              <a:rPr lang="en-US" sz="2100" dirty="0">
                <a:solidFill>
                  <a:schemeClr val="bg2">
                    <a:lumMod val="10000"/>
                  </a:schemeClr>
                </a:solidFill>
              </a:rPr>
              <a:t> videos</a:t>
            </a:r>
          </a:p>
          <a:p>
            <a:r>
              <a:rPr lang="en-US" sz="1800" dirty="0">
                <a:hlinkClick r:id="rId3"/>
              </a:rPr>
              <a:t>(133) Free software, free society: Richard Stallman at </a:t>
            </a:r>
            <a:r>
              <a:rPr lang="en-US" sz="1800" dirty="0" err="1">
                <a:hlinkClick r:id="rId3"/>
              </a:rPr>
              <a:t>TEDxGeneva</a:t>
            </a:r>
            <a:r>
              <a:rPr lang="en-US" sz="1800" dirty="0">
                <a:hlinkClick r:id="rId3"/>
              </a:rPr>
              <a:t> 2014 - YouTube</a:t>
            </a:r>
            <a:endParaRPr lang="en-US" dirty="0"/>
          </a:p>
          <a:p>
            <a:r>
              <a:rPr lang="en-US" sz="2100" dirty="0"/>
              <a:t> </a:t>
            </a:r>
            <a:r>
              <a:rPr lang="en-US" sz="2000" dirty="0">
                <a:hlinkClick r:id="rId4"/>
              </a:rPr>
              <a:t>(133) The mind behind Linux | Linus Torvalds | TED – YouTube</a:t>
            </a:r>
            <a:endParaRPr lang="en-US" sz="2000" dirty="0"/>
          </a:p>
          <a:p>
            <a:r>
              <a:rPr lang="en-US" sz="2000" dirty="0">
                <a:hlinkClick r:id="rId5"/>
              </a:rPr>
              <a:t>(133) What is Git? (Arabic) – YouTube</a:t>
            </a:r>
            <a:endParaRPr lang="en-US" sz="2000" dirty="0"/>
          </a:p>
          <a:p>
            <a:r>
              <a:rPr lang="en-US" sz="2000" dirty="0">
                <a:hlinkClick r:id="rId6"/>
              </a:rPr>
              <a:t>(133) Git and GitHub | </a:t>
            </a:r>
            <a:r>
              <a:rPr lang="ar-EG" sz="2000" dirty="0">
                <a:hlinkClick r:id="rId6"/>
              </a:rPr>
              <a:t>شخبط وانت </a:t>
            </a:r>
            <a:r>
              <a:rPr lang="ar-EG" sz="2000" dirty="0" err="1">
                <a:hlinkClick r:id="rId6"/>
              </a:rPr>
              <a:t>متطمن</a:t>
            </a:r>
            <a:r>
              <a:rPr lang="ar-EG" sz="2000" dirty="0">
                <a:hlinkClick r:id="rId6"/>
              </a:rPr>
              <a:t> - </a:t>
            </a:r>
            <a:r>
              <a:rPr lang="en-US" sz="2000" dirty="0">
                <a:hlinkClick r:id="rId6"/>
              </a:rPr>
              <a:t>YouTube</a:t>
            </a:r>
            <a:endParaRPr lang="en-US" sz="1600" dirty="0"/>
          </a:p>
          <a:p>
            <a:endParaRPr lang="en-US" sz="21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B4957D-50A2-1C05-FF6E-6F4788AE1C8B}"/>
              </a:ext>
            </a:extLst>
          </p:cNvPr>
          <p:cNvSpPr txBox="1"/>
          <p:nvPr/>
        </p:nvSpPr>
        <p:spPr>
          <a:xfrm>
            <a:off x="4460488" y="2452175"/>
            <a:ext cx="4482789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b="1" dirty="0"/>
              <a:t>Books</a:t>
            </a:r>
            <a:r>
              <a:rPr lang="en-US" dirty="0"/>
              <a:t> </a:t>
            </a:r>
          </a:p>
          <a:p>
            <a:r>
              <a:rPr lang="en-US" sz="2400" dirty="0"/>
              <a:t>-pro git</a:t>
            </a:r>
          </a:p>
          <a:p>
            <a:r>
              <a:rPr lang="en-US" sz="2000" dirty="0"/>
              <a:t>-Git Internals by Scott Chacon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E5CDE3-D9E0-687A-D1B9-6BFBE839F843}"/>
              </a:ext>
            </a:extLst>
          </p:cNvPr>
          <p:cNvSpPr txBox="1"/>
          <p:nvPr/>
        </p:nvSpPr>
        <p:spPr>
          <a:xfrm>
            <a:off x="4572000" y="3375505"/>
            <a:ext cx="44402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FFFF"/>
                </a:solidFill>
                <a:highlight>
                  <a:srgbClr val="00FF00"/>
                </a:highlight>
              </a:rPr>
              <a:t>To watch</a:t>
            </a:r>
          </a:p>
          <a:p>
            <a:r>
              <a:rPr lang="en-US" sz="1800" dirty="0">
                <a:hlinkClick r:id="rId7"/>
              </a:rPr>
              <a:t>(133) Git Unleashed – YouTube</a:t>
            </a:r>
            <a:endParaRPr lang="en-US" sz="1800" dirty="0"/>
          </a:p>
          <a:p>
            <a:r>
              <a:rPr lang="en-US" sz="1800" dirty="0">
                <a:hlinkClick r:id="rId8"/>
              </a:rPr>
              <a:t>(133) Git Internals - Intro Video – YouTube</a:t>
            </a:r>
            <a:endParaRPr lang="en-US" sz="1800" dirty="0"/>
          </a:p>
          <a:p>
            <a:r>
              <a:rPr lang="en-US" dirty="0">
                <a:hlinkClick r:id="rId9"/>
              </a:rPr>
              <a:t>(133) Git for Professionals Tutorial - Tools &amp; Concepts for Mastering Version Control with Git - YouTube</a:t>
            </a:r>
            <a:endParaRPr lang="en-US" sz="1000" b="1" dirty="0"/>
          </a:p>
        </p:txBody>
      </p:sp>
    </p:spTree>
    <p:extLst>
      <p:ext uri="{BB962C8B-B14F-4D97-AF65-F5344CB8AC3E}">
        <p14:creationId xmlns:p14="http://schemas.microsoft.com/office/powerpoint/2010/main" val="759692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0D5D19D-0789-4518-B5DC-D47ADF69D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C4BF4-EDCC-4B1F-D774-2FABE8298322}"/>
              </a:ext>
            </a:extLst>
          </p:cNvPr>
          <p:cNvSpPr txBox="1"/>
          <p:nvPr/>
        </p:nvSpPr>
        <p:spPr>
          <a:xfrm>
            <a:off x="864490" y="2365737"/>
            <a:ext cx="2964096" cy="7789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Let’s Go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2365737"/>
            <a:ext cx="548639" cy="505095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293914"/>
            <a:ext cx="4507025" cy="45128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een and white tiled wall&#10;&#10;Description automatically generated">
            <a:extLst>
              <a:ext uri="{FF2B5EF4-FFF2-40B4-BE49-F238E27FC236}">
                <a16:creationId xmlns:a16="http://schemas.microsoft.com/office/drawing/2014/main" id="{1B837DD4-0B2B-6A6D-7EB9-18CBEE5454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68"/>
          <a:stretch/>
        </p:blipFill>
        <p:spPr>
          <a:xfrm>
            <a:off x="4127581" y="293436"/>
            <a:ext cx="4614674" cy="455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5478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129"/>
          <p:cNvSpPr/>
          <p:nvPr/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8" name="Google Shape;878;p129"/>
          <p:cNvPicPr preferRelativeResize="0"/>
          <p:nvPr/>
        </p:nvPicPr>
        <p:blipFill rotWithShape="1">
          <a:blip r:embed="rId3">
            <a:alphaModFix amt="50000"/>
          </a:blip>
          <a:srcRect l="22241" r="1" b="1"/>
          <a:stretch/>
        </p:blipFill>
        <p:spPr>
          <a:xfrm>
            <a:off x="1143" y="8"/>
            <a:ext cx="9141714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29"/>
          <p:cNvSpPr/>
          <p:nvPr/>
        </p:nvSpPr>
        <p:spPr>
          <a:xfrm rot="10800000" flipH="1">
            <a:off x="628650" y="540715"/>
            <a:ext cx="7886700" cy="4062071"/>
          </a:xfrm>
          <a:custGeom>
            <a:avLst/>
            <a:gdLst/>
            <a:ahLst/>
            <a:cxnLst/>
            <a:rect l="l" t="t" r="r" b="b"/>
            <a:pathLst>
              <a:path w="10515600" h="5416094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noFill/>
          <a:ln w="47625" cap="rnd" cmpd="sng">
            <a:solidFill>
              <a:srgbClr val="FFFFFF">
                <a:alpha val="74901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2" name="Google Shape;882;p129" descr="Logo, company nam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9316" y="635155"/>
            <a:ext cx="1686543" cy="613288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129"/>
          <p:cNvSpPr txBox="1"/>
          <p:nvPr/>
        </p:nvSpPr>
        <p:spPr>
          <a:xfrm>
            <a:off x="2254872" y="4540766"/>
            <a:ext cx="4800016" cy="530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OSC-Open Source Community</a:t>
            </a:r>
            <a:endParaRPr sz="1100" dirty="0"/>
          </a:p>
        </p:txBody>
      </p:sp>
      <p:pic>
        <p:nvPicPr>
          <p:cNvPr id="3" name="Picture 2" descr="A person in a suit and tie&#10;&#10;Description automatically generated">
            <a:extLst>
              <a:ext uri="{FF2B5EF4-FFF2-40B4-BE49-F238E27FC236}">
                <a16:creationId xmlns:a16="http://schemas.microsoft.com/office/drawing/2014/main" id="{8B9A712B-8F8B-4B2D-46D5-DCF0C7EEA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395" y="659838"/>
            <a:ext cx="5732877" cy="37618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10E2C-D7FB-9FDE-E173-621D6D9B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2" name="Google Shape;176;p31" descr="A person with long hair and a beard&#10;&#10;Description automatically generated with low confidence">
            <a:extLst>
              <a:ext uri="{FF2B5EF4-FFF2-40B4-BE49-F238E27FC236}">
                <a16:creationId xmlns:a16="http://schemas.microsoft.com/office/drawing/2014/main" id="{1F0B5EEF-FA1F-35F5-96A3-7741E42D835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r="-2" b="11722"/>
          <a:stretch/>
        </p:blipFill>
        <p:spPr>
          <a:xfrm>
            <a:off x="230458" y="2780371"/>
            <a:ext cx="2521387" cy="21457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838D9F-62C5-98C0-9545-4D3B2283114D}"/>
              </a:ext>
            </a:extLst>
          </p:cNvPr>
          <p:cNvSpPr txBox="1"/>
          <p:nvPr/>
        </p:nvSpPr>
        <p:spPr>
          <a:xfrm>
            <a:off x="230458" y="4742512"/>
            <a:ext cx="2521387" cy="400110"/>
          </a:xfrm>
          <a:prstGeom prst="rect">
            <a:avLst/>
          </a:prstGeom>
          <a:ln>
            <a:solidFill>
              <a:srgbClr val="94591F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Richard Stallman</a:t>
            </a:r>
          </a:p>
        </p:txBody>
      </p:sp>
      <p:pic>
        <p:nvPicPr>
          <p:cNvPr id="10" name="Picture 9" descr="A cartoon of a hand holding a paper&#10;&#10;Description automatically generated">
            <a:extLst>
              <a:ext uri="{FF2B5EF4-FFF2-40B4-BE49-F238E27FC236}">
                <a16:creationId xmlns:a16="http://schemas.microsoft.com/office/drawing/2014/main" id="{57B257FC-21E3-3D33-7AC5-646727FE721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387" t="9973" r="24960" b="11834"/>
          <a:stretch/>
        </p:blipFill>
        <p:spPr>
          <a:xfrm>
            <a:off x="6174896" y="2975513"/>
            <a:ext cx="2187451" cy="22040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5257B8-35F1-0775-8F86-0CC78E5DD5FF}"/>
              </a:ext>
            </a:extLst>
          </p:cNvPr>
          <p:cNvGrpSpPr/>
          <p:nvPr/>
        </p:nvGrpSpPr>
        <p:grpSpPr>
          <a:xfrm>
            <a:off x="0" y="1762817"/>
            <a:ext cx="2872217" cy="911858"/>
            <a:chOff x="-59473" y="1765091"/>
            <a:chExt cx="2872217" cy="911858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FA64239-48D6-0743-6CA5-35FC4351A357}"/>
                </a:ext>
              </a:extLst>
            </p:cNvPr>
            <p:cNvSpPr txBox="1"/>
            <p:nvPr/>
          </p:nvSpPr>
          <p:spPr>
            <a:xfrm>
              <a:off x="-59473" y="1886325"/>
              <a:ext cx="128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tx1"/>
                  </a:solidFill>
                  <a:latin typeface="arial" panose="020B0604020202020204" pitchFamily="34" charset="0"/>
                </a:rPr>
                <a:t>1953 </a:t>
              </a:r>
              <a:endPara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  <p:pic>
          <p:nvPicPr>
            <p:cNvPr id="19" name="Picture 18" descr="A flag of the united states&#10;&#10;Description automatically generated">
              <a:extLst>
                <a:ext uri="{FF2B5EF4-FFF2-40B4-BE49-F238E27FC236}">
                  <a16:creationId xmlns:a16="http://schemas.microsoft.com/office/drawing/2014/main" id="{C68FA6E7-F9C7-D41C-F39F-31CCBE72B8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2097" t="22548" r="11843" b="30912"/>
            <a:stretch/>
          </p:blipFill>
          <p:spPr>
            <a:xfrm>
              <a:off x="1119293" y="1765091"/>
              <a:ext cx="1693451" cy="911858"/>
            </a:xfrm>
            <a:prstGeom prst="rect">
              <a:avLst/>
            </a:prstGeom>
          </p:spPr>
        </p:pic>
      </p:grpSp>
      <p:pic>
        <p:nvPicPr>
          <p:cNvPr id="6" name="Picture 5" descr="A white goat with horns&#10;&#10;Description automatically generated">
            <a:extLst>
              <a:ext uri="{FF2B5EF4-FFF2-40B4-BE49-F238E27FC236}">
                <a16:creationId xmlns:a16="http://schemas.microsoft.com/office/drawing/2014/main" id="{ADAD799B-EBAF-E3A7-70B9-2C5A5EE12F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2157" y="1132880"/>
            <a:ext cx="1775696" cy="1736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19CBA8A-2494-CFD4-036D-5959D375E85C}"/>
              </a:ext>
            </a:extLst>
          </p:cNvPr>
          <p:cNvSpPr txBox="1"/>
          <p:nvPr/>
        </p:nvSpPr>
        <p:spPr>
          <a:xfrm>
            <a:off x="3202677" y="3369641"/>
            <a:ext cx="25213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1983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79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38"/>
          <p:cNvSpPr txBox="1">
            <a:spLocks noGrp="1"/>
          </p:cNvSpPr>
          <p:nvPr>
            <p:ph type="title"/>
          </p:nvPr>
        </p:nvSpPr>
        <p:spPr>
          <a:xfrm>
            <a:off x="5232773" y="350453"/>
            <a:ext cx="2907268" cy="1539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Franklin Gothic"/>
              <a:buNone/>
            </a:pPr>
            <a:r>
              <a:rPr lang="en" sz="2700" b="1">
                <a:latin typeface="Franklin Gothic"/>
                <a:ea typeface="Franklin Gothic"/>
                <a:cs typeface="Franklin Gothic"/>
                <a:sym typeface="Franklin Gothic"/>
              </a:rPr>
              <a:t>Importance of Open Source</a:t>
            </a:r>
            <a:br>
              <a:rPr lang="en" sz="11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sz="1100"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236" name="Google Shape;236;p38"/>
          <p:cNvSpPr txBox="1">
            <a:spLocks noGrp="1"/>
          </p:cNvSpPr>
          <p:nvPr>
            <p:ph type="body" idx="1"/>
          </p:nvPr>
        </p:nvSpPr>
        <p:spPr>
          <a:xfrm>
            <a:off x="4960348" y="1852264"/>
            <a:ext cx="2881184" cy="21854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</a:pPr>
            <a:r>
              <a:rPr lang="en" sz="4400" b="1">
                <a:solidFill>
                  <a:schemeClr val="dk1"/>
                </a:solidFill>
              </a:rPr>
              <a:t>Freedom</a:t>
            </a:r>
            <a:endParaRPr sz="4000" b="1">
              <a:solidFill>
                <a:schemeClr val="dk1"/>
              </a:solidFill>
            </a:endParaRPr>
          </a:p>
        </p:txBody>
      </p:sp>
      <p:sp>
        <p:nvSpPr>
          <p:cNvPr id="227" name="Google Shape;227;p38"/>
          <p:cNvSpPr/>
          <p:nvPr/>
        </p:nvSpPr>
        <p:spPr>
          <a:xfrm>
            <a:off x="2233412" y="1576952"/>
            <a:ext cx="84319" cy="84319"/>
          </a:xfrm>
          <a:custGeom>
            <a:avLst/>
            <a:gdLst/>
            <a:ahLst/>
            <a:cxnLst/>
            <a:rect l="l" t="t" r="r" b="b"/>
            <a:pathLst>
              <a:path w="112426" h="112426" extrusionOk="0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38"/>
          <p:cNvSpPr/>
          <p:nvPr/>
        </p:nvSpPr>
        <p:spPr>
          <a:xfrm>
            <a:off x="0" y="0"/>
            <a:ext cx="2414629" cy="1915164"/>
          </a:xfrm>
          <a:custGeom>
            <a:avLst/>
            <a:gdLst/>
            <a:ahLst/>
            <a:cxnLst/>
            <a:rect l="l" t="t" r="r" b="b"/>
            <a:pathLst>
              <a:path w="3219505" h="2553552" extrusionOk="0">
                <a:moveTo>
                  <a:pt x="0" y="0"/>
                </a:moveTo>
                <a:lnTo>
                  <a:pt x="3168418" y="0"/>
                </a:lnTo>
                <a:lnTo>
                  <a:pt x="3176885" y="32928"/>
                </a:lnTo>
                <a:cubicBezTo>
                  <a:pt x="3204830" y="169492"/>
                  <a:pt x="3219505" y="310890"/>
                  <a:pt x="3219505" y="455715"/>
                </a:cubicBezTo>
                <a:cubicBezTo>
                  <a:pt x="3219505" y="1614318"/>
                  <a:pt x="2280271" y="2553552"/>
                  <a:pt x="1121668" y="2553552"/>
                </a:cubicBezTo>
                <a:cubicBezTo>
                  <a:pt x="759605" y="2553552"/>
                  <a:pt x="418964" y="2461830"/>
                  <a:pt x="121715" y="2300354"/>
                </a:cubicBezTo>
                <a:lnTo>
                  <a:pt x="0" y="2226411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9" name="Google Shape;229;p38" descr="A picture containing person, contain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3648" y="483103"/>
            <a:ext cx="1451579" cy="96892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8"/>
          <p:cNvSpPr/>
          <p:nvPr/>
        </p:nvSpPr>
        <p:spPr>
          <a:xfrm>
            <a:off x="2510575" y="89164"/>
            <a:ext cx="1876053" cy="1876053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71848" y="563080"/>
            <a:ext cx="1156217" cy="115621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8"/>
          <p:cNvSpPr/>
          <p:nvPr/>
        </p:nvSpPr>
        <p:spPr>
          <a:xfrm>
            <a:off x="2676952" y="2178795"/>
            <a:ext cx="128636" cy="128636"/>
          </a:xfrm>
          <a:custGeom>
            <a:avLst/>
            <a:gdLst/>
            <a:ahLst/>
            <a:cxnLst/>
            <a:rect l="l" t="t" r="r" b="b"/>
            <a:pathLst>
              <a:path w="171515" h="171515" extrusionOk="0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8"/>
          <p:cNvSpPr/>
          <p:nvPr/>
        </p:nvSpPr>
        <p:spPr>
          <a:xfrm>
            <a:off x="3153927" y="2067610"/>
            <a:ext cx="1754712" cy="175471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38"/>
          <p:cNvSpPr/>
          <p:nvPr/>
        </p:nvSpPr>
        <p:spPr>
          <a:xfrm>
            <a:off x="0" y="2067608"/>
            <a:ext cx="3380451" cy="3075892"/>
          </a:xfrm>
          <a:custGeom>
            <a:avLst/>
            <a:gdLst/>
            <a:ahLst/>
            <a:cxnLst/>
            <a:rect l="l" t="t" r="r" b="b"/>
            <a:pathLst>
              <a:path w="4507268" h="4101189" extrusionOk="0">
                <a:moveTo>
                  <a:pt x="1188901" y="0"/>
                </a:moveTo>
                <a:cubicBezTo>
                  <a:pt x="3021585" y="0"/>
                  <a:pt x="4507268" y="1485684"/>
                  <a:pt x="4507268" y="3318367"/>
                </a:cubicBezTo>
                <a:cubicBezTo>
                  <a:pt x="4507268" y="3547453"/>
                  <a:pt x="4484055" y="3771117"/>
                  <a:pt x="4439851" y="3987135"/>
                </a:cubicBezTo>
                <a:lnTo>
                  <a:pt x="4410525" y="4101189"/>
                </a:lnTo>
                <a:lnTo>
                  <a:pt x="0" y="4101189"/>
                </a:lnTo>
                <a:lnTo>
                  <a:pt x="0" y="221283"/>
                </a:lnTo>
                <a:lnTo>
                  <a:pt x="47936" y="201358"/>
                </a:lnTo>
                <a:cubicBezTo>
                  <a:pt x="403707" y="71093"/>
                  <a:pt x="788002" y="0"/>
                  <a:pt x="11889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8"/>
          <p:cNvSpPr/>
          <p:nvPr/>
        </p:nvSpPr>
        <p:spPr>
          <a:xfrm>
            <a:off x="3681049" y="4158574"/>
            <a:ext cx="118159" cy="118159"/>
          </a:xfrm>
          <a:custGeom>
            <a:avLst/>
            <a:gdLst/>
            <a:ahLst/>
            <a:cxnLst/>
            <a:rect l="l" t="t" r="r" b="b"/>
            <a:pathLst>
              <a:path w="157545" h="157545" extrusionOk="0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38" descr="Logo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3648" y="3369055"/>
            <a:ext cx="2597465" cy="1136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8" descr="Text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9203" y="2495055"/>
            <a:ext cx="749167" cy="10814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9" name="Google Shape;239;p38"/>
          <p:cNvCxnSpPr/>
          <p:nvPr/>
        </p:nvCxnSpPr>
        <p:spPr>
          <a:xfrm>
            <a:off x="8689622" y="2707796"/>
            <a:ext cx="0" cy="2429046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40" name="Google Shape;240;p38"/>
          <p:cNvSpPr txBox="1"/>
          <p:nvPr/>
        </p:nvSpPr>
        <p:spPr>
          <a:xfrm>
            <a:off x="334537" y="3099725"/>
            <a:ext cx="2125339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Don’t reinvent the wheel wheel</a:t>
            </a:r>
            <a:endParaRPr sz="1100" dirty="0"/>
          </a:p>
        </p:txBody>
      </p:sp>
      <p:sp>
        <p:nvSpPr>
          <p:cNvPr id="241" name="Google Shape;241;p38"/>
          <p:cNvSpPr txBox="1"/>
          <p:nvPr/>
        </p:nvSpPr>
        <p:spPr>
          <a:xfrm>
            <a:off x="2751148" y="286075"/>
            <a:ext cx="1876200" cy="2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malicious code</a:t>
            </a:r>
            <a:endParaRPr sz="1100"/>
          </a:p>
        </p:txBody>
      </p:sp>
      <p:sp>
        <p:nvSpPr>
          <p:cNvPr id="242" name="Google Shape;242;p38"/>
          <p:cNvSpPr txBox="1"/>
          <p:nvPr/>
        </p:nvSpPr>
        <p:spPr>
          <a:xfrm>
            <a:off x="3662732" y="2218056"/>
            <a:ext cx="74563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endParaRPr sz="1100"/>
          </a:p>
        </p:txBody>
      </p:sp>
      <p:sp>
        <p:nvSpPr>
          <p:cNvPr id="243" name="Google Shape;243;p38"/>
          <p:cNvSpPr txBox="1"/>
          <p:nvPr/>
        </p:nvSpPr>
        <p:spPr>
          <a:xfrm>
            <a:off x="136341" y="28259"/>
            <a:ext cx="173523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Contribute &amp; enhance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resume</a:t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 dirty="0">
                <a:latin typeface="Franklin Gothic"/>
                <a:ea typeface="Franklin Gothic"/>
                <a:cs typeface="Franklin Gothic"/>
                <a:sym typeface="Franklin Gothic"/>
              </a:rPr>
              <a:t>OSS Examples</a:t>
            </a:r>
            <a:br>
              <a:rPr lang="en" dirty="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dirty="0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 dirty="0"/>
          </a:p>
        </p:txBody>
      </p:sp>
      <p:pic>
        <p:nvPicPr>
          <p:cNvPr id="249" name="Google Shape;249;p39" descr="A picture containing text, vector graphic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9656" y="1168675"/>
            <a:ext cx="5244688" cy="389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659154" y="0"/>
            <a:ext cx="1897292" cy="51435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813163" y="0"/>
            <a:ext cx="1902325" cy="51435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" name="Picture 1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DA93C6F8-D702-ECB5-6C33-75E67FE4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0" r="12382"/>
          <a:stretch/>
        </p:blipFill>
        <p:spPr>
          <a:xfrm>
            <a:off x="1983582" y="10"/>
            <a:ext cx="7160418" cy="51434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1F9B6B4-B0C4-45C6-A086-901C960D0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983580" y="0"/>
            <a:ext cx="2067670" cy="51435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72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810E2C-D7FB-9FDE-E173-621D6D9B5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273676" cy="5216443"/>
          </a:xfrm>
          <a:prstGeom prst="rect">
            <a:avLst/>
          </a:prstGeom>
        </p:spPr>
      </p:pic>
      <p:pic>
        <p:nvPicPr>
          <p:cNvPr id="11" name="Google Shape;188;p32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3D2B43E9-EF0E-7111-9C9D-4793EABD026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30860" r="26867" b="-2"/>
          <a:stretch/>
        </p:blipFill>
        <p:spPr>
          <a:xfrm rot="-300000">
            <a:off x="-5626" y="2334364"/>
            <a:ext cx="2123502" cy="2617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032F8E-9697-D4FC-99DD-555A76D783A7}"/>
              </a:ext>
            </a:extLst>
          </p:cNvPr>
          <p:cNvSpPr txBox="1"/>
          <p:nvPr/>
        </p:nvSpPr>
        <p:spPr>
          <a:xfrm>
            <a:off x="160620" y="4721972"/>
            <a:ext cx="1624360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en-US" sz="1800" i="0" dirty="0">
                <a:ln w="0">
                  <a:solidFill>
                    <a:srgbClr val="CC9900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Google Sans"/>
              </a:rPr>
              <a:t>Linus Torvalds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F701183-3010-F6FF-665A-A95AFB06F28A}"/>
              </a:ext>
            </a:extLst>
          </p:cNvPr>
          <p:cNvGrpSpPr/>
          <p:nvPr/>
        </p:nvGrpSpPr>
        <p:grpSpPr>
          <a:xfrm>
            <a:off x="-83331" y="1294937"/>
            <a:ext cx="2869521" cy="899672"/>
            <a:chOff x="-83331" y="1294937"/>
            <a:chExt cx="2869521" cy="899672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DD3184-7798-C982-1CE3-235325D36FAE}"/>
                </a:ext>
              </a:extLst>
            </p:cNvPr>
            <p:cNvSpPr txBox="1"/>
            <p:nvPr/>
          </p:nvSpPr>
          <p:spPr>
            <a:xfrm>
              <a:off x="-83331" y="1470012"/>
              <a:ext cx="128680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i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tx1"/>
                  </a:solidFill>
                  <a:latin typeface="arial" panose="020B0604020202020204" pitchFamily="34" charset="0"/>
                </a:rPr>
                <a:t>1969 </a:t>
              </a:r>
              <a:endParaRPr 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</a:endParaRPr>
            </a:p>
          </p:txBody>
        </p:sp>
        <p:pic>
          <p:nvPicPr>
            <p:cNvPr id="9" name="Picture 8" descr="A blue cross on a white background&#10;&#10;Description automatically generated">
              <a:extLst>
                <a:ext uri="{FF2B5EF4-FFF2-40B4-BE49-F238E27FC236}">
                  <a16:creationId xmlns:a16="http://schemas.microsoft.com/office/drawing/2014/main" id="{8C0ED176-8F67-78B1-7F61-23A2C8168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19111" y="1294937"/>
              <a:ext cx="1467079" cy="89967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F583F664-CF1E-D89F-7222-10BE352A996F}"/>
              </a:ext>
            </a:extLst>
          </p:cNvPr>
          <p:cNvSpPr txBox="1"/>
          <p:nvPr/>
        </p:nvSpPr>
        <p:spPr>
          <a:xfrm>
            <a:off x="2086312" y="3410718"/>
            <a:ext cx="1711938" cy="5232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21 Linux </a:t>
            </a:r>
          </a:p>
        </p:txBody>
      </p:sp>
      <p:pic>
        <p:nvPicPr>
          <p:cNvPr id="15" name="Google Shape;328;p51">
            <a:extLst>
              <a:ext uri="{FF2B5EF4-FFF2-40B4-BE49-F238E27FC236}">
                <a16:creationId xmlns:a16="http://schemas.microsoft.com/office/drawing/2014/main" id="{0468F58E-8AEA-446F-0F19-38560A12AE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8014" b="14275"/>
          <a:stretch/>
        </p:blipFill>
        <p:spPr>
          <a:xfrm>
            <a:off x="7639348" y="3642956"/>
            <a:ext cx="1634328" cy="929044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7F03821-625F-A3D3-95B1-F65D6AA259E9}"/>
              </a:ext>
            </a:extLst>
          </p:cNvPr>
          <p:cNvSpPr txBox="1"/>
          <p:nvPr/>
        </p:nvSpPr>
        <p:spPr>
          <a:xfrm>
            <a:off x="2063411" y="3963303"/>
            <a:ext cx="47058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10</a:t>
            </a:r>
          </a:p>
        </p:txBody>
      </p:sp>
      <p:pic>
        <p:nvPicPr>
          <p:cNvPr id="4" name="Picture 3" descr="A blue triangle with text&#10;&#10;Description automatically generated">
            <a:extLst>
              <a:ext uri="{FF2B5EF4-FFF2-40B4-BE49-F238E27FC236}">
                <a16:creationId xmlns:a16="http://schemas.microsoft.com/office/drawing/2014/main" id="{EFFFCA3A-35F5-1644-A4E2-7392CBC743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2712" y="2960283"/>
            <a:ext cx="1755285" cy="20060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714D95-3C9D-21EC-E987-74C2BBCC3F14}"/>
              </a:ext>
            </a:extLst>
          </p:cNvPr>
          <p:cNvSpPr txBox="1"/>
          <p:nvPr/>
        </p:nvSpPr>
        <p:spPr>
          <a:xfrm>
            <a:off x="2086312" y="2971774"/>
            <a:ext cx="4861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1992</a:t>
            </a:r>
            <a:r>
              <a:rPr lang="en-US" sz="1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 </a:t>
            </a:r>
            <a:endParaRPr lang="en-US" sz="1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5BE809-41D3-37BF-C4EE-3BF6691A3698}"/>
              </a:ext>
            </a:extLst>
          </p:cNvPr>
          <p:cNvSpPr txBox="1"/>
          <p:nvPr/>
        </p:nvSpPr>
        <p:spPr>
          <a:xfrm>
            <a:off x="5972512" y="2442809"/>
            <a:ext cx="115980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2002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 </a:t>
            </a: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0B624-80CF-359E-164D-5C4E1CC6725F}"/>
              </a:ext>
            </a:extLst>
          </p:cNvPr>
          <p:cNvSpPr txBox="1"/>
          <p:nvPr/>
        </p:nvSpPr>
        <p:spPr>
          <a:xfrm>
            <a:off x="8069580" y="3119736"/>
            <a:ext cx="214884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2005</a:t>
            </a:r>
            <a:r>
              <a:rPr lang="en-US" sz="9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tx1"/>
                </a:solidFill>
                <a:latin typeface="arial" panose="020B0604020202020204" pitchFamily="34" charset="0"/>
              </a:rPr>
              <a:t> </a:t>
            </a:r>
            <a:endParaRPr lang="en-US" sz="9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5742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3" grpId="0"/>
      <p:bldP spid="21" grpId="0"/>
      <p:bldP spid="8" grpId="0"/>
      <p:bldP spid="18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6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Version Control Overview</a:t>
            </a:r>
            <a:endParaRPr sz="18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932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7"/>
          <p:cNvSpPr txBox="1">
            <a:spLocks noGrp="1"/>
          </p:cNvSpPr>
          <p:nvPr>
            <p:ph type="title"/>
          </p:nvPr>
        </p:nvSpPr>
        <p:spPr>
          <a:xfrm>
            <a:off x="628650" y="273843"/>
            <a:ext cx="7886700" cy="1395300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  <a:buClr>
                <a:schemeClr val="dk1"/>
              </a:buClr>
              <a:buSzPts val="3300"/>
            </a:pPr>
            <a:r>
              <a:rPr lang="en-US" sz="3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ranklin Gothic"/>
              </a:rPr>
              <a:t>Version Control Systems  1975</a:t>
            </a:r>
            <a:b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ranklin Gothic"/>
              </a:rPr>
            </a:b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  <a:sym typeface="Franklin Gothic"/>
              </a:rPr>
              <a:t>___________________________________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E12BAE-8BC5-2F6D-F5F5-4236D4727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560604"/>
            <a:ext cx="2835671" cy="2757978"/>
          </a:xfrm>
          <a:prstGeom prst="rect">
            <a:avLst/>
          </a:prstGeom>
        </p:spPr>
      </p:pic>
      <p:pic>
        <p:nvPicPr>
          <p:cNvPr id="368" name="Google Shape;368;p57" descr="A diagram of a system&#10;&#10;Description automatically generated"/>
          <p:cNvPicPr preferRelativeResize="0"/>
          <p:nvPr/>
        </p:nvPicPr>
        <p:blipFill rotWithShape="1">
          <a:blip r:embed="rId4"/>
          <a:stretch/>
        </p:blipFill>
        <p:spPr>
          <a:xfrm>
            <a:off x="3680460" y="1471023"/>
            <a:ext cx="5148072" cy="3200513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D780D-6960-2705-36D6-E9722EB7E5F5}"/>
              </a:ext>
            </a:extLst>
          </p:cNvPr>
          <p:cNvSpPr txBox="1"/>
          <p:nvPr/>
        </p:nvSpPr>
        <p:spPr>
          <a:xfrm>
            <a:off x="1341120" y="4318582"/>
            <a:ext cx="233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local</a:t>
            </a:r>
            <a:endParaRPr lang="en-US" dirty="0"/>
          </a:p>
        </p:txBody>
      </p:sp>
      <p:pic>
        <p:nvPicPr>
          <p:cNvPr id="2" name="Google Shape;351;p54">
            <a:extLst>
              <a:ext uri="{FF2B5EF4-FFF2-40B4-BE49-F238E27FC236}">
                <a16:creationId xmlns:a16="http://schemas.microsoft.com/office/drawing/2014/main" id="{58236C4A-E02C-C154-72A5-9281C2627F8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5090" y="411538"/>
            <a:ext cx="1608291" cy="9217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35451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328;p51">
            <a:extLst>
              <a:ext uri="{FF2B5EF4-FFF2-40B4-BE49-F238E27FC236}">
                <a16:creationId xmlns:a16="http://schemas.microsoft.com/office/drawing/2014/main" id="{0468F58E-8AEA-446F-0F19-38560A12AEC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8014" b="14275"/>
          <a:stretch/>
        </p:blipFill>
        <p:spPr>
          <a:xfrm>
            <a:off x="1828800" y="609601"/>
            <a:ext cx="4401015" cy="2824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E96910-7BC9-A2E5-6FBB-50F75F8C3366}"/>
              </a:ext>
            </a:extLst>
          </p:cNvPr>
          <p:cNvSpPr txBox="1"/>
          <p:nvPr/>
        </p:nvSpPr>
        <p:spPr>
          <a:xfrm>
            <a:off x="780586" y="3501483"/>
            <a:ext cx="84228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/>
              <a:t>Jerk: contemptible or </a:t>
            </a:r>
            <a:r>
              <a:rPr lang="en-US" sz="4000" b="0" i="0">
                <a:solidFill>
                  <a:srgbClr val="202124"/>
                </a:solidFill>
                <a:effectLst/>
                <a:latin typeface="Google Sans"/>
              </a:rPr>
              <a:t>foolish person</a:t>
            </a:r>
            <a:endParaRPr lang="en-US" b="0" i="0">
              <a:solidFill>
                <a:srgbClr val="202124"/>
              </a:solidFill>
              <a:effectLst/>
              <a:latin typeface="Google Sans"/>
            </a:endParaRPr>
          </a:p>
          <a:p>
            <a:br>
              <a:rPr lang="en-US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</a:br>
            <a:endParaRPr lang="en-US" dirty="0"/>
          </a:p>
        </p:txBody>
      </p:sp>
      <p:pic>
        <p:nvPicPr>
          <p:cNvPr id="4" name="Graphic 3" descr="Question Mark with solid fill">
            <a:extLst>
              <a:ext uri="{FF2B5EF4-FFF2-40B4-BE49-F238E27FC236}">
                <a16:creationId xmlns:a16="http://schemas.microsoft.com/office/drawing/2014/main" id="{9A2D7A4A-031B-37C9-C1E1-99BB27899F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9815" y="1564888"/>
            <a:ext cx="914400" cy="1074234"/>
          </a:xfrm>
          <a:prstGeom prst="rect">
            <a:avLst/>
          </a:prstGeom>
        </p:spPr>
      </p:pic>
      <p:pic>
        <p:nvPicPr>
          <p:cNvPr id="5" name="Graphic 4" descr="Question Mark with solid fill">
            <a:extLst>
              <a:ext uri="{FF2B5EF4-FFF2-40B4-BE49-F238E27FC236}">
                <a16:creationId xmlns:a16="http://schemas.microsoft.com/office/drawing/2014/main" id="{C4942325-1A7C-02E7-03B6-29C2E5BE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6946" y="1564888"/>
            <a:ext cx="1074234" cy="1074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765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46"/>
          <p:cNvSpPr/>
          <p:nvPr/>
        </p:nvSpPr>
        <p:spPr>
          <a:xfrm>
            <a:off x="241299" y="241300"/>
            <a:ext cx="8660121" cy="4660901"/>
          </a:xfrm>
          <a:custGeom>
            <a:avLst/>
            <a:gdLst/>
            <a:ahLst/>
            <a:cxnLst/>
            <a:rect l="l" t="t" r="r" b="b"/>
            <a:pathLst>
              <a:path w="11546828" h="6214534" extrusionOk="0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rgbClr val="7F7F7F">
              <a:alpha val="24705"/>
            </a:srgb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46"/>
          <p:cNvSpPr/>
          <p:nvPr/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2920DB-951B-BD7A-2C96-422080730DC9}"/>
              </a:ext>
            </a:extLst>
          </p:cNvPr>
          <p:cNvSpPr txBox="1"/>
          <p:nvPr/>
        </p:nvSpPr>
        <p:spPr>
          <a:xfrm>
            <a:off x="6177774" y="1104719"/>
            <a:ext cx="1992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0"/>
              </a:rPr>
              <a:t>Who???</a:t>
            </a:r>
          </a:p>
        </p:txBody>
      </p:sp>
      <p:pic>
        <p:nvPicPr>
          <p:cNvPr id="7" name="Picture 6" descr="A collage of two people&#10;&#10;Description automatically generated">
            <a:extLst>
              <a:ext uri="{FF2B5EF4-FFF2-40B4-BE49-F238E27FC236}">
                <a16:creationId xmlns:a16="http://schemas.microsoft.com/office/drawing/2014/main" id="{E0DBAABC-3E13-5C4F-C859-0B8932B3D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19" y="464442"/>
            <a:ext cx="4668644" cy="42116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What is Git?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350" name="Google Shape;350;p54"/>
          <p:cNvSpPr txBox="1">
            <a:spLocks noGrp="1"/>
          </p:cNvSpPr>
          <p:nvPr>
            <p:ph type="body" idx="1"/>
          </p:nvPr>
        </p:nvSpPr>
        <p:spPr>
          <a:xfrm>
            <a:off x="800100" y="1151386"/>
            <a:ext cx="7543800" cy="270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700"/>
              <a:buNone/>
            </a:pPr>
            <a:r>
              <a:rPr lang="en" sz="17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Git is a free and open-source </a:t>
            </a:r>
            <a:r>
              <a:rPr lang="en" sz="2000" b="1" i="0" u="none" strike="noStrike" dirty="0">
                <a:solidFill>
                  <a:srgbClr val="1A1A1A"/>
                </a:solidFill>
                <a:highlight>
                  <a:srgbClr val="CC9900"/>
                </a:highlight>
                <a:latin typeface="Franklin Gothic"/>
                <a:ea typeface="Franklin Gothic"/>
                <a:cs typeface="Franklin Gothic"/>
                <a:sym typeface="Franklin Gothic"/>
              </a:rPr>
              <a:t>di</a:t>
            </a:r>
            <a:r>
              <a:rPr lang="en" sz="2000" b="1" dirty="0">
                <a:solidFill>
                  <a:srgbClr val="1A1A1A"/>
                </a:solidFill>
                <a:highlight>
                  <a:srgbClr val="CC9900"/>
                </a:highlight>
                <a:latin typeface="Franklin Gothic"/>
                <a:sym typeface="Franklin Gothic"/>
              </a:rPr>
              <a:t>stribut</a:t>
            </a:r>
            <a:r>
              <a:rPr lang="en" sz="2000" b="1" i="0" u="none" strike="noStrike" dirty="0">
                <a:solidFill>
                  <a:srgbClr val="1A1A1A"/>
                </a:solidFill>
                <a:highlight>
                  <a:srgbClr val="CC9900"/>
                </a:highlight>
                <a:latin typeface="Franklin Gothic"/>
                <a:ea typeface="Franklin Gothic"/>
                <a:cs typeface="Franklin Gothic"/>
                <a:sym typeface="Franklin Gothic"/>
              </a:rPr>
              <a:t>ed</a:t>
            </a:r>
            <a:r>
              <a:rPr lang="en" sz="17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version control system designed  to handle everything from small to very large projects with speed and efficiency.</a:t>
            </a:r>
            <a:endParaRPr dirty="0"/>
          </a:p>
          <a:p>
            <a:pPr marL="0" lvl="0" indent="0" algn="ctr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202124"/>
              </a:buClr>
              <a:buSzPts val="1700"/>
              <a:buNone/>
            </a:pPr>
            <a:r>
              <a:rPr lang="en" sz="1700" b="0" i="0" u="none" strike="noStrike" dirty="0">
                <a:solidFill>
                  <a:srgbClr val="20212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Git was created by </a:t>
            </a:r>
            <a:r>
              <a:rPr lang="en" sz="1700" b="1" i="0" u="none" strike="noStrike" dirty="0">
                <a:solidFill>
                  <a:srgbClr val="20212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Linus Torvalds</a:t>
            </a:r>
            <a:r>
              <a:rPr lang="en" sz="1700" b="0" i="0" u="none" strike="noStrike" dirty="0">
                <a:solidFill>
                  <a:srgbClr val="20212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in 2005 </a:t>
            </a:r>
            <a:r>
              <a:rPr lang="en" sz="1700" b="1" i="0" u="none" strike="noStrike" dirty="0">
                <a:solidFill>
                  <a:srgbClr val="20212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for development of the Linux kernel</a:t>
            </a:r>
            <a:r>
              <a:rPr lang="en" sz="1700" b="0" i="0" u="none" strike="noStrike" dirty="0">
                <a:solidFill>
                  <a:srgbClr val="20212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, with other kernel developers contributing to its initial development.</a:t>
            </a:r>
            <a:endParaRPr sz="1700" b="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endParaRPr sz="1700"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51" name="Google Shape;35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2817" y="3101914"/>
            <a:ext cx="2558367" cy="1705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US" b="1">
                <a:latin typeface="Franklin Gothic"/>
                <a:ea typeface="Franklin Gothic"/>
                <a:cs typeface="Franklin Gothic"/>
                <a:sym typeface="Franklin Gothic"/>
              </a:rPr>
              <a:t>Why Learn Git?</a:t>
            </a: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 lang="en-US"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1"/>
          </p:nvPr>
        </p:nvSpPr>
        <p:spPr>
          <a:xfrm>
            <a:off x="252212" y="926824"/>
            <a:ext cx="7825740" cy="406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Tracking code changes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Tracking who made changes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Coding collaboration</a:t>
            </a:r>
            <a:endParaRPr lang="ar-EG" sz="2400" b="0" i="0" u="none" strike="noStrike" dirty="0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var(--jp-content-font-family)"/>
              </a:rPr>
              <a:t>Snapshots Not Differences</a:t>
            </a: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lang="en-US" sz="2400" dirty="0"/>
              <a:t>Speed </a:t>
            </a: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lang="en-US" sz="2400" dirty="0"/>
              <a:t> Simple design </a:t>
            </a:r>
            <a:endParaRPr lang="en-US" sz="2400" b="0" i="0" u="none" strike="noStrike" dirty="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</a:pPr>
            <a:r>
              <a:rPr lang="en-US" sz="2400" b="1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en-US" sz="2400" b="1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nd it's not limited to just that, it can do more.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8A788-365F-87D1-E45C-A572859D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00" y="1085386"/>
            <a:ext cx="2837788" cy="37458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5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-US" b="1">
                <a:latin typeface="Franklin Gothic"/>
                <a:ea typeface="Franklin Gothic"/>
                <a:cs typeface="Franklin Gothic"/>
                <a:sym typeface="Franklin Gothic"/>
              </a:rPr>
              <a:t>Why Learn Git?</a:t>
            </a:r>
            <a:br>
              <a:rPr lang="en-US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-US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 lang="en-US"/>
          </a:p>
        </p:txBody>
      </p:sp>
      <p:sp>
        <p:nvSpPr>
          <p:cNvPr id="357" name="Google Shape;357;p55"/>
          <p:cNvSpPr txBox="1">
            <a:spLocks noGrp="1"/>
          </p:cNvSpPr>
          <p:nvPr>
            <p:ph type="body" idx="1"/>
          </p:nvPr>
        </p:nvSpPr>
        <p:spPr>
          <a:xfrm>
            <a:off x="252212" y="926824"/>
            <a:ext cx="7825740" cy="406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177800" lvl="0" indent="-177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Tracking code changes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Tracking who made changes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7780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Arial"/>
              <a:buChar char="•"/>
            </a:pPr>
            <a:r>
              <a:rPr lang="en-US" sz="2400" b="0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Coding collaboration</a:t>
            </a:r>
            <a:endParaRPr lang="ar-EG" sz="2400" b="0" i="0" u="none" strike="noStrike" dirty="0">
              <a:solidFill>
                <a:srgbClr val="000000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latin typeface="var(--jp-content-font-family)"/>
              </a:rPr>
              <a:t>Snapshots Not Differences</a:t>
            </a: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lang="en-US" sz="2400" dirty="0"/>
              <a:t>Speed </a:t>
            </a:r>
          </a:p>
          <a:p>
            <a:pPr marL="177800" indent="-177800">
              <a:lnSpc>
                <a:spcPct val="150000"/>
              </a:lnSpc>
              <a:buClr>
                <a:schemeClr val="accent4"/>
              </a:buClr>
              <a:buSzPts val="2000"/>
            </a:pPr>
            <a:r>
              <a:rPr lang="en-US" sz="2400" dirty="0"/>
              <a:t> Simple design </a:t>
            </a:r>
            <a:endParaRPr lang="en-US" sz="2400" b="0" i="0" u="none" strike="noStrike" dirty="0"/>
          </a:p>
          <a:p>
            <a:pPr marL="0" lvl="0" indent="0" algn="l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000"/>
              <a:buNone/>
            </a:pPr>
            <a:r>
              <a:rPr lang="en-US" sz="2400" b="1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en-US" sz="2400" b="1" i="0" u="none" strike="noStrike" dirty="0">
                <a:solidFill>
                  <a:srgbClr val="000000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nd it's not limited to just that, it can do more.</a:t>
            </a:r>
            <a:endParaRPr lang="en-US" sz="2400" dirty="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E8A788-365F-87D1-E45C-A572859DC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000" y="1085386"/>
            <a:ext cx="2837788" cy="374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60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13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8CC6D875-BB80-E49D-342F-9CBD305E9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915543"/>
            <a:ext cx="8178799" cy="33124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2681AF-E15D-8FD4-2CA8-F0BEDDF89E61}"/>
              </a:ext>
            </a:extLst>
          </p:cNvPr>
          <p:cNvSpPr txBox="1"/>
          <p:nvPr/>
        </p:nvSpPr>
        <p:spPr>
          <a:xfrm>
            <a:off x="701040" y="472440"/>
            <a:ext cx="480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Incremental VCS</a:t>
            </a:r>
          </a:p>
        </p:txBody>
      </p:sp>
    </p:spTree>
    <p:extLst>
      <p:ext uri="{BB962C8B-B14F-4D97-AF65-F5344CB8AC3E}">
        <p14:creationId xmlns:p14="http://schemas.microsoft.com/office/powerpoint/2010/main" val="1463967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8814"/>
            <a:ext cx="9144000" cy="5524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681AF-E15D-8FD4-2CA8-F0BEDDF89E61}"/>
              </a:ext>
            </a:extLst>
          </p:cNvPr>
          <p:cNvSpPr txBox="1"/>
          <p:nvPr/>
        </p:nvSpPr>
        <p:spPr>
          <a:xfrm>
            <a:off x="417399" y="482600"/>
            <a:ext cx="8408193" cy="5586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snapshots VCS</a:t>
            </a:r>
          </a:p>
        </p:txBody>
      </p:sp>
      <p:pic>
        <p:nvPicPr>
          <p:cNvPr id="3" name="Picture 2" descr="A diagram of a project&#10;&#10;Description automatically generated">
            <a:extLst>
              <a:ext uri="{FF2B5EF4-FFF2-40B4-BE49-F238E27FC236}">
                <a16:creationId xmlns:a16="http://schemas.microsoft.com/office/drawing/2014/main" id="{C61F42A9-5D4A-4E89-E205-579F6827F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14" y="1256420"/>
            <a:ext cx="7893771" cy="3295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6688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need in Git??!!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/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436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216"/>
            <a:ext cx="3059430" cy="99417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Track every thing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47617390"/>
              </p:ext>
            </p:extLst>
          </p:nvPr>
        </p:nvGraphicFramePr>
        <p:xfrm>
          <a:off x="5642610" y="0"/>
          <a:ext cx="5650230" cy="1610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FE49D57-A1DB-6D8E-18B7-A700AB2EDA5A}"/>
              </a:ext>
            </a:extLst>
          </p:cNvPr>
          <p:cNvSpPr txBox="1"/>
          <p:nvPr/>
        </p:nvSpPr>
        <p:spPr>
          <a:xfrm>
            <a:off x="190500" y="876300"/>
            <a:ext cx="8953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(1) File becomes </a:t>
            </a:r>
            <a:r>
              <a:rPr lang="en-US" sz="2400" dirty="0">
                <a:highlight>
                  <a:srgbClr val="00FFFF"/>
                </a:highlight>
              </a:rPr>
              <a:t>Blob</a:t>
            </a:r>
            <a:r>
              <a:rPr lang="en-US" sz="2400" dirty="0"/>
              <a:t> why Blob contains content + meta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330CE-21F1-2306-079D-CCFD4B93B796}"/>
              </a:ext>
            </a:extLst>
          </p:cNvPr>
          <p:cNvSpPr txBox="1"/>
          <p:nvPr/>
        </p:nvSpPr>
        <p:spPr>
          <a:xfrm>
            <a:off x="190500" y="1510367"/>
            <a:ext cx="92049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(2) Folder  becomes </a:t>
            </a:r>
            <a:r>
              <a:rPr lang="en-US" sz="2400" dirty="0">
                <a:highlight>
                  <a:srgbClr val="00FF00"/>
                </a:highlight>
              </a:rPr>
              <a:t>Tree</a:t>
            </a:r>
            <a:r>
              <a:rPr lang="en-US" sz="2400" dirty="0"/>
              <a:t> why Tree contains content + meta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C27FFF1-F67C-C52E-5020-472FC831084B}"/>
              </a:ext>
            </a:extLst>
          </p:cNvPr>
          <p:cNvSpPr txBox="1"/>
          <p:nvPr/>
        </p:nvSpPr>
        <p:spPr>
          <a:xfrm>
            <a:off x="190500" y="2144434"/>
            <a:ext cx="8572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(3) Commit </a:t>
            </a:r>
            <a:r>
              <a:rPr lang="en-US" sz="2400" dirty="0">
                <a:highlight>
                  <a:srgbClr val="FFFF00"/>
                </a:highlight>
              </a:rPr>
              <a:t>Tagged</a:t>
            </a:r>
            <a:r>
              <a:rPr lang="en-US" sz="2400" dirty="0">
                <a:highlight>
                  <a:srgbClr val="FFFFFF"/>
                </a:highlight>
              </a:rPr>
              <a:t>  </a:t>
            </a:r>
            <a:r>
              <a:rPr lang="en-US" sz="2400" dirty="0">
                <a:solidFill>
                  <a:schemeClr val="tx1"/>
                </a:solidFill>
              </a:rPr>
              <a:t>Annotations</a:t>
            </a:r>
            <a:r>
              <a:rPr lang="en-US" sz="2400" dirty="0">
                <a:solidFill>
                  <a:schemeClr val="bg1"/>
                </a:solidFill>
                <a:highlight>
                  <a:srgbClr val="00FF00"/>
                </a:highlight>
              </a:rPr>
              <a:t> </a:t>
            </a:r>
            <a:endParaRPr lang="en-US" sz="2400" dirty="0"/>
          </a:p>
        </p:txBody>
      </p:sp>
      <p:pic>
        <p:nvPicPr>
          <p:cNvPr id="10" name="Picture 9" descr="A screenshot of a video game&#10;&#10;Description automatically generated">
            <a:extLst>
              <a:ext uri="{FF2B5EF4-FFF2-40B4-BE49-F238E27FC236}">
                <a16:creationId xmlns:a16="http://schemas.microsoft.com/office/drawing/2014/main" id="{5D9DC6F2-7DEB-7796-1DE7-96033DFC8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3388" y="1972032"/>
            <a:ext cx="4877223" cy="3353090"/>
          </a:xfrm>
          <a:prstGeom prst="rect">
            <a:avLst/>
          </a:prstGeom>
        </p:spPr>
      </p:pic>
      <p:pic>
        <p:nvPicPr>
          <p:cNvPr id="12" name="Graphic 11" descr="Paper outline">
            <a:extLst>
              <a:ext uri="{FF2B5EF4-FFF2-40B4-BE49-F238E27FC236}">
                <a16:creationId xmlns:a16="http://schemas.microsoft.com/office/drawing/2014/main" id="{73896CF4-3FC8-D3BB-0437-54C3ADCD3D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10611" y="4396740"/>
            <a:ext cx="657685" cy="647700"/>
          </a:xfrm>
          <a:prstGeom prst="rect">
            <a:avLst/>
          </a:prstGeom>
        </p:spPr>
      </p:pic>
      <p:pic>
        <p:nvPicPr>
          <p:cNvPr id="14" name="Graphic 13" descr="Open folder with solid fill">
            <a:extLst>
              <a:ext uri="{FF2B5EF4-FFF2-40B4-BE49-F238E27FC236}">
                <a16:creationId xmlns:a16="http://schemas.microsoft.com/office/drawing/2014/main" id="{4770BC0E-5F81-7976-6696-219F4171A3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26791" y="3391006"/>
            <a:ext cx="876194" cy="876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6FCC72B-CA74-582C-6D00-751B47E96CC0}"/>
              </a:ext>
            </a:extLst>
          </p:cNvPr>
          <p:cNvSpPr txBox="1"/>
          <p:nvPr/>
        </p:nvSpPr>
        <p:spPr>
          <a:xfrm>
            <a:off x="4792980" y="67254"/>
            <a:ext cx="2118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1CBE00"/>
                </a:solidFill>
              </a:rPr>
              <a:t>Git objects</a:t>
            </a:r>
          </a:p>
        </p:txBody>
      </p:sp>
    </p:spTree>
    <p:extLst>
      <p:ext uri="{BB962C8B-B14F-4D97-AF65-F5344CB8AC3E}">
        <p14:creationId xmlns:p14="http://schemas.microsoft.com/office/powerpoint/2010/main" val="13856916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need in Git??!!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/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2B2065-035F-8696-4BB1-67705DBAC423}"/>
              </a:ext>
            </a:extLst>
          </p:cNvPr>
          <p:cNvCxnSpPr>
            <a:cxnSpLocks/>
          </p:cNvCxnSpPr>
          <p:nvPr/>
        </p:nvCxnSpPr>
        <p:spPr>
          <a:xfrm>
            <a:off x="529590" y="1566743"/>
            <a:ext cx="1813560" cy="1759269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81AE10-334A-E380-6C0C-EDF1AD6AE5C5}"/>
              </a:ext>
            </a:extLst>
          </p:cNvPr>
          <p:cNvCxnSpPr>
            <a:cxnSpLocks/>
          </p:cNvCxnSpPr>
          <p:nvPr/>
        </p:nvCxnSpPr>
        <p:spPr>
          <a:xfrm>
            <a:off x="727710" y="148709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5C591B-A2DD-34C8-10ED-ABADD03E2E98}"/>
              </a:ext>
            </a:extLst>
          </p:cNvPr>
          <p:cNvCxnSpPr>
            <a:cxnSpLocks/>
          </p:cNvCxnSpPr>
          <p:nvPr/>
        </p:nvCxnSpPr>
        <p:spPr>
          <a:xfrm>
            <a:off x="541020" y="1817043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19C58E-717B-CA19-FC7A-B576F51EB3AF}"/>
              </a:ext>
            </a:extLst>
          </p:cNvPr>
          <p:cNvCxnSpPr>
            <a:cxnSpLocks/>
          </p:cNvCxnSpPr>
          <p:nvPr/>
        </p:nvCxnSpPr>
        <p:spPr>
          <a:xfrm>
            <a:off x="445770" y="1925717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1E2AA-362B-749A-D5C3-F3749B371C50}"/>
              </a:ext>
            </a:extLst>
          </p:cNvPr>
          <p:cNvCxnSpPr>
            <a:cxnSpLocks/>
          </p:cNvCxnSpPr>
          <p:nvPr/>
        </p:nvCxnSpPr>
        <p:spPr>
          <a:xfrm>
            <a:off x="849630" y="1325642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3031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216"/>
            <a:ext cx="3059430" cy="994172"/>
          </a:xfrm>
        </p:spPr>
        <p:txBody>
          <a:bodyPr>
            <a:normAutofit fontScale="90000"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3200" dirty="0"/>
              <a:t>OS independent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C8704941-855E-793C-257F-83466663E6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414986"/>
              </p:ext>
            </p:extLst>
          </p:nvPr>
        </p:nvGraphicFramePr>
        <p:xfrm>
          <a:off x="6225540" y="-11268"/>
          <a:ext cx="4160520" cy="1598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92FA5FD-7785-40C4-BB42-7C67DCC5E695}"/>
              </a:ext>
            </a:extLst>
          </p:cNvPr>
          <p:cNvSpPr txBox="1"/>
          <p:nvPr/>
        </p:nvSpPr>
        <p:spPr>
          <a:xfrm>
            <a:off x="342900" y="1143000"/>
            <a:ext cx="6537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Add </a:t>
            </a:r>
            <a:r>
              <a:rPr lang="en-US" sz="2400" dirty="0">
                <a:highlight>
                  <a:srgbClr val="00FF00"/>
                </a:highlight>
              </a:rPr>
              <a:t>.git</a:t>
            </a:r>
            <a:r>
              <a:rPr lang="en-US" sz="2400" dirty="0"/>
              <a:t> hidden folder to WD </a:t>
            </a:r>
          </a:p>
        </p:txBody>
      </p:sp>
      <p:pic>
        <p:nvPicPr>
          <p:cNvPr id="13" name="Picture 12" descr="A close up of a folder&#10;&#10;Description automatically generated">
            <a:extLst>
              <a:ext uri="{FF2B5EF4-FFF2-40B4-BE49-F238E27FC236}">
                <a16:creationId xmlns:a16="http://schemas.microsoft.com/office/drawing/2014/main" id="{137F6927-7554-1002-29B8-445FDD753F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4085" y="1942224"/>
            <a:ext cx="3109003" cy="3109003"/>
          </a:xfrm>
          <a:prstGeom prst="rect">
            <a:avLst/>
          </a:prstGeom>
        </p:spPr>
      </p:pic>
      <p:pic>
        <p:nvPicPr>
          <p:cNvPr id="15" name="Graphic 14" descr="Open folder with solid fill">
            <a:extLst>
              <a:ext uri="{FF2B5EF4-FFF2-40B4-BE49-F238E27FC236}">
                <a16:creationId xmlns:a16="http://schemas.microsoft.com/office/drawing/2014/main" id="{C24E78B6-6DD4-2832-8313-9FF801DD3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46253" y="2964286"/>
            <a:ext cx="472334" cy="47233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73E214-81FA-62D5-FDE3-B02CD0CF5C71}"/>
              </a:ext>
            </a:extLst>
          </p:cNvPr>
          <p:cNvSpPr txBox="1"/>
          <p:nvPr/>
        </p:nvSpPr>
        <p:spPr>
          <a:xfrm>
            <a:off x="4099524" y="2969620"/>
            <a:ext cx="796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.git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692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need in Git??!!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/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2B2065-035F-8696-4BB1-67705DBAC423}"/>
              </a:ext>
            </a:extLst>
          </p:cNvPr>
          <p:cNvCxnSpPr>
            <a:cxnSpLocks/>
          </p:cNvCxnSpPr>
          <p:nvPr/>
        </p:nvCxnSpPr>
        <p:spPr>
          <a:xfrm>
            <a:off x="529590" y="1566743"/>
            <a:ext cx="1813560" cy="1759269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81AE10-334A-E380-6C0C-EDF1AD6AE5C5}"/>
              </a:ext>
            </a:extLst>
          </p:cNvPr>
          <p:cNvCxnSpPr>
            <a:cxnSpLocks/>
          </p:cNvCxnSpPr>
          <p:nvPr/>
        </p:nvCxnSpPr>
        <p:spPr>
          <a:xfrm>
            <a:off x="727710" y="148709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5C591B-A2DD-34C8-10ED-ABADD03E2E98}"/>
              </a:ext>
            </a:extLst>
          </p:cNvPr>
          <p:cNvCxnSpPr>
            <a:cxnSpLocks/>
          </p:cNvCxnSpPr>
          <p:nvPr/>
        </p:nvCxnSpPr>
        <p:spPr>
          <a:xfrm>
            <a:off x="541020" y="1817043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19C58E-717B-CA19-FC7A-B576F51EB3AF}"/>
              </a:ext>
            </a:extLst>
          </p:cNvPr>
          <p:cNvCxnSpPr>
            <a:cxnSpLocks/>
          </p:cNvCxnSpPr>
          <p:nvPr/>
        </p:nvCxnSpPr>
        <p:spPr>
          <a:xfrm>
            <a:off x="445770" y="1925717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1E2AA-362B-749A-D5C3-F3749B371C50}"/>
              </a:ext>
            </a:extLst>
          </p:cNvPr>
          <p:cNvCxnSpPr>
            <a:cxnSpLocks/>
          </p:cNvCxnSpPr>
          <p:nvPr/>
        </p:nvCxnSpPr>
        <p:spPr>
          <a:xfrm>
            <a:off x="849630" y="1325642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1C2A1-199A-9BB0-B1CE-AEF6968773F7}"/>
              </a:ext>
            </a:extLst>
          </p:cNvPr>
          <p:cNvCxnSpPr>
            <a:cxnSpLocks/>
          </p:cNvCxnSpPr>
          <p:nvPr/>
        </p:nvCxnSpPr>
        <p:spPr>
          <a:xfrm>
            <a:off x="2773680" y="1728756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DCA14-0293-79FD-86D3-5EC1B1CB14AB}"/>
              </a:ext>
            </a:extLst>
          </p:cNvPr>
          <p:cNvCxnSpPr>
            <a:cxnSpLocks/>
          </p:cNvCxnSpPr>
          <p:nvPr/>
        </p:nvCxnSpPr>
        <p:spPr>
          <a:xfrm>
            <a:off x="2632710" y="1925717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BF9EC-B318-9C0D-EB91-A11DA1B64225}"/>
              </a:ext>
            </a:extLst>
          </p:cNvPr>
          <p:cNvCxnSpPr>
            <a:cxnSpLocks/>
          </p:cNvCxnSpPr>
          <p:nvPr/>
        </p:nvCxnSpPr>
        <p:spPr>
          <a:xfrm>
            <a:off x="2537460" y="2034391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F11D7F-E1F9-29BF-F264-CAE96D23F38D}"/>
              </a:ext>
            </a:extLst>
          </p:cNvPr>
          <p:cNvCxnSpPr>
            <a:cxnSpLocks/>
          </p:cNvCxnSpPr>
          <p:nvPr/>
        </p:nvCxnSpPr>
        <p:spPr>
          <a:xfrm>
            <a:off x="2941320" y="143431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A3DC40-1711-BFE9-517C-357177EB378D}"/>
              </a:ext>
            </a:extLst>
          </p:cNvPr>
          <p:cNvCxnSpPr>
            <a:cxnSpLocks/>
          </p:cNvCxnSpPr>
          <p:nvPr/>
        </p:nvCxnSpPr>
        <p:spPr>
          <a:xfrm>
            <a:off x="2849880" y="159229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110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51430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812613"/>
            <a:ext cx="266396" cy="505095"/>
            <a:chOff x="0" y="823811"/>
            <a:chExt cx="355196" cy="67346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98813" y="1567926"/>
            <a:ext cx="3223260" cy="205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604463-DF78-8B42-3840-4D00759D4DD0}"/>
              </a:ext>
            </a:extLst>
          </p:cNvPr>
          <p:cNvSpPr txBox="1"/>
          <p:nvPr/>
        </p:nvSpPr>
        <p:spPr>
          <a:xfrm>
            <a:off x="442989" y="1588500"/>
            <a:ext cx="3419569" cy="29846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Your turn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23252" y="0"/>
            <a:ext cx="1120748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4357" y="385389"/>
            <a:ext cx="4507025" cy="43759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holding a glass of wine&#10;&#10;Description automatically generated">
            <a:extLst>
              <a:ext uri="{FF2B5EF4-FFF2-40B4-BE49-F238E27FC236}">
                <a16:creationId xmlns:a16="http://schemas.microsoft.com/office/drawing/2014/main" id="{0927720E-181B-251A-63C9-0E423635E5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41" r="11689" b="-2"/>
          <a:stretch/>
        </p:blipFill>
        <p:spPr>
          <a:xfrm>
            <a:off x="4483341" y="599514"/>
            <a:ext cx="4069057" cy="39444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4D469-ACFD-FAC3-B297-931C4008B2E2}"/>
              </a:ext>
            </a:extLst>
          </p:cNvPr>
          <p:cNvSpPr txBox="1"/>
          <p:nvPr/>
        </p:nvSpPr>
        <p:spPr>
          <a:xfrm>
            <a:off x="4044176" y="4524747"/>
            <a:ext cx="49496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87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216"/>
            <a:ext cx="3059430" cy="99417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3200" dirty="0"/>
              <a:t>Unique 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A5FD-7785-40C4-BB42-7C67DCC5E695}"/>
              </a:ext>
            </a:extLst>
          </p:cNvPr>
          <p:cNvSpPr txBox="1"/>
          <p:nvPr/>
        </p:nvSpPr>
        <p:spPr>
          <a:xfrm>
            <a:off x="293370" y="1133594"/>
            <a:ext cx="761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Make for each object </a:t>
            </a:r>
            <a:r>
              <a:rPr lang="en-US" sz="1800" dirty="0">
                <a:highlight>
                  <a:srgbClr val="00FF00"/>
                </a:highlight>
              </a:rPr>
              <a:t>Hashed value</a:t>
            </a:r>
            <a:r>
              <a:rPr lang="en-US" sz="1800" dirty="0"/>
              <a:t>  famous :- SHA-1 </a:t>
            </a:r>
          </a:p>
        </p:txBody>
      </p:sp>
      <p:graphicFrame>
        <p:nvGraphicFramePr>
          <p:cNvPr id="3" name="Text Placeholder 2">
            <a:extLst>
              <a:ext uri="{FF2B5EF4-FFF2-40B4-BE49-F238E27FC236}">
                <a16:creationId xmlns:a16="http://schemas.microsoft.com/office/drawing/2014/main" id="{78ADC8BA-913E-6E64-914A-1195930526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0254536"/>
              </p:ext>
            </p:extLst>
          </p:nvPr>
        </p:nvGraphicFramePr>
        <p:xfrm>
          <a:off x="6831330" y="59214"/>
          <a:ext cx="3059430" cy="188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A blue arrows pointing to a hashtag&#10;&#10;Description automatically generated">
            <a:extLst>
              <a:ext uri="{FF2B5EF4-FFF2-40B4-BE49-F238E27FC236}">
                <a16:creationId xmlns:a16="http://schemas.microsoft.com/office/drawing/2014/main" id="{2463B214-3E9D-C60E-22F5-E22621A3B8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2039302"/>
            <a:ext cx="6324600" cy="2466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6A1FA0-BB77-67CC-C6B6-2C9102B09E12}"/>
              </a:ext>
            </a:extLst>
          </p:cNvPr>
          <p:cNvSpPr txBox="1"/>
          <p:nvPr/>
        </p:nvSpPr>
        <p:spPr>
          <a:xfrm>
            <a:off x="167640" y="4206240"/>
            <a:ext cx="8976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Not only content but we add[ {</a:t>
            </a:r>
            <a:r>
              <a:rPr lang="en-US" sz="2400" dirty="0">
                <a:solidFill>
                  <a:srgbClr val="0070C0"/>
                </a:solidFill>
              </a:rPr>
              <a:t>Blob || tree} 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size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1CBE00"/>
                </a:solidFill>
              </a:rPr>
              <a:t>content</a:t>
            </a:r>
            <a:r>
              <a:rPr lang="en-US" sz="2400" dirty="0"/>
              <a:t> null char ]</a:t>
            </a:r>
          </a:p>
          <a:p>
            <a:pPr algn="ctr"/>
            <a:r>
              <a:rPr lang="en-US" sz="2400" dirty="0"/>
              <a:t>40 char</a:t>
            </a:r>
          </a:p>
        </p:txBody>
      </p:sp>
    </p:spTree>
    <p:extLst>
      <p:ext uri="{BB962C8B-B14F-4D97-AF65-F5344CB8AC3E}">
        <p14:creationId xmlns:p14="http://schemas.microsoft.com/office/powerpoint/2010/main" val="34781116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need in Git??!!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/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2B2065-035F-8696-4BB1-67705DBAC423}"/>
              </a:ext>
            </a:extLst>
          </p:cNvPr>
          <p:cNvCxnSpPr>
            <a:cxnSpLocks/>
          </p:cNvCxnSpPr>
          <p:nvPr/>
        </p:nvCxnSpPr>
        <p:spPr>
          <a:xfrm>
            <a:off x="529590" y="1566743"/>
            <a:ext cx="1813560" cy="1759269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81AE10-334A-E380-6C0C-EDF1AD6AE5C5}"/>
              </a:ext>
            </a:extLst>
          </p:cNvPr>
          <p:cNvCxnSpPr>
            <a:cxnSpLocks/>
          </p:cNvCxnSpPr>
          <p:nvPr/>
        </p:nvCxnSpPr>
        <p:spPr>
          <a:xfrm>
            <a:off x="727710" y="148709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5C591B-A2DD-34C8-10ED-ABADD03E2E98}"/>
              </a:ext>
            </a:extLst>
          </p:cNvPr>
          <p:cNvCxnSpPr>
            <a:cxnSpLocks/>
          </p:cNvCxnSpPr>
          <p:nvPr/>
        </p:nvCxnSpPr>
        <p:spPr>
          <a:xfrm>
            <a:off x="541020" y="1817043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19C58E-717B-CA19-FC7A-B576F51EB3AF}"/>
              </a:ext>
            </a:extLst>
          </p:cNvPr>
          <p:cNvCxnSpPr>
            <a:cxnSpLocks/>
          </p:cNvCxnSpPr>
          <p:nvPr/>
        </p:nvCxnSpPr>
        <p:spPr>
          <a:xfrm>
            <a:off x="445770" y="1925717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1E2AA-362B-749A-D5C3-F3749B371C50}"/>
              </a:ext>
            </a:extLst>
          </p:cNvPr>
          <p:cNvCxnSpPr>
            <a:cxnSpLocks/>
          </p:cNvCxnSpPr>
          <p:nvPr/>
        </p:nvCxnSpPr>
        <p:spPr>
          <a:xfrm>
            <a:off x="849630" y="1325642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1C2A1-199A-9BB0-B1CE-AEF6968773F7}"/>
              </a:ext>
            </a:extLst>
          </p:cNvPr>
          <p:cNvCxnSpPr>
            <a:cxnSpLocks/>
          </p:cNvCxnSpPr>
          <p:nvPr/>
        </p:nvCxnSpPr>
        <p:spPr>
          <a:xfrm>
            <a:off x="2773680" y="1728756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DCA14-0293-79FD-86D3-5EC1B1CB14AB}"/>
              </a:ext>
            </a:extLst>
          </p:cNvPr>
          <p:cNvCxnSpPr>
            <a:cxnSpLocks/>
          </p:cNvCxnSpPr>
          <p:nvPr/>
        </p:nvCxnSpPr>
        <p:spPr>
          <a:xfrm>
            <a:off x="2632710" y="1925717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BF9EC-B318-9C0D-EB91-A11DA1B64225}"/>
              </a:ext>
            </a:extLst>
          </p:cNvPr>
          <p:cNvCxnSpPr>
            <a:cxnSpLocks/>
          </p:cNvCxnSpPr>
          <p:nvPr/>
        </p:nvCxnSpPr>
        <p:spPr>
          <a:xfrm>
            <a:off x="2537460" y="2034391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F11D7F-E1F9-29BF-F264-CAE96D23F38D}"/>
              </a:ext>
            </a:extLst>
          </p:cNvPr>
          <p:cNvCxnSpPr>
            <a:cxnSpLocks/>
          </p:cNvCxnSpPr>
          <p:nvPr/>
        </p:nvCxnSpPr>
        <p:spPr>
          <a:xfrm>
            <a:off x="2941320" y="143431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A3DC40-1711-BFE9-517C-357177EB378D}"/>
              </a:ext>
            </a:extLst>
          </p:cNvPr>
          <p:cNvCxnSpPr>
            <a:cxnSpLocks/>
          </p:cNvCxnSpPr>
          <p:nvPr/>
        </p:nvCxnSpPr>
        <p:spPr>
          <a:xfrm>
            <a:off x="2849880" y="159229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682777-E199-23EF-DC37-4600B5899BBC}"/>
              </a:ext>
            </a:extLst>
          </p:cNvPr>
          <p:cNvCxnSpPr>
            <a:cxnSpLocks/>
          </p:cNvCxnSpPr>
          <p:nvPr/>
        </p:nvCxnSpPr>
        <p:spPr>
          <a:xfrm>
            <a:off x="4850130" y="178153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BD0023-4E01-EC97-408B-CC79D5C1EB97}"/>
              </a:ext>
            </a:extLst>
          </p:cNvPr>
          <p:cNvCxnSpPr>
            <a:cxnSpLocks/>
          </p:cNvCxnSpPr>
          <p:nvPr/>
        </p:nvCxnSpPr>
        <p:spPr>
          <a:xfrm>
            <a:off x="4709160" y="1978492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30560-D74C-771C-40B6-1B037B707450}"/>
              </a:ext>
            </a:extLst>
          </p:cNvPr>
          <p:cNvCxnSpPr>
            <a:cxnSpLocks/>
          </p:cNvCxnSpPr>
          <p:nvPr/>
        </p:nvCxnSpPr>
        <p:spPr>
          <a:xfrm>
            <a:off x="4613910" y="2087166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DF8F1-F614-7294-5C45-5EFCBD9D8ED0}"/>
              </a:ext>
            </a:extLst>
          </p:cNvPr>
          <p:cNvCxnSpPr>
            <a:cxnSpLocks/>
          </p:cNvCxnSpPr>
          <p:nvPr/>
        </p:nvCxnSpPr>
        <p:spPr>
          <a:xfrm>
            <a:off x="5017770" y="1487091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EB1D0-8268-1C3B-534A-C31BCD65FF84}"/>
              </a:ext>
            </a:extLst>
          </p:cNvPr>
          <p:cNvCxnSpPr>
            <a:cxnSpLocks/>
          </p:cNvCxnSpPr>
          <p:nvPr/>
        </p:nvCxnSpPr>
        <p:spPr>
          <a:xfrm>
            <a:off x="4926330" y="1645071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7978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06216"/>
            <a:ext cx="3059430" cy="994172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  <a:defRPr cap="all"/>
            </a:pPr>
            <a:r>
              <a:rPr lang="en-US" sz="3200" dirty="0"/>
              <a:t>Track history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FA5FD-7785-40C4-BB42-7C67DCC5E695}"/>
              </a:ext>
            </a:extLst>
          </p:cNvPr>
          <p:cNvSpPr txBox="1"/>
          <p:nvPr/>
        </p:nvSpPr>
        <p:spPr>
          <a:xfrm>
            <a:off x="276225" y="860584"/>
            <a:ext cx="7616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/>
              <a:t>Compare  between hash value to new file and old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FE3EABE3-1B1C-A6A6-453F-726133578D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8030315"/>
              </p:ext>
            </p:extLst>
          </p:nvPr>
        </p:nvGraphicFramePr>
        <p:xfrm>
          <a:off x="5695950" y="-19764"/>
          <a:ext cx="4773930" cy="1615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B482B857-3695-3F95-2B67-08191641F43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91" t="8148" r="1964" b="13482"/>
          <a:stretch/>
        </p:blipFill>
        <p:spPr>
          <a:xfrm>
            <a:off x="6033186" y="1045250"/>
            <a:ext cx="3030539" cy="2598419"/>
          </a:xfrm>
          <a:prstGeom prst="rect">
            <a:avLst/>
          </a:prstGeom>
        </p:spPr>
      </p:pic>
      <p:pic>
        <p:nvPicPr>
          <p:cNvPr id="12" name="Picture 11" descr="A diagram of a program&#10;&#10;Description automatically generated">
            <a:extLst>
              <a:ext uri="{FF2B5EF4-FFF2-40B4-BE49-F238E27FC236}">
                <a16:creationId xmlns:a16="http://schemas.microsoft.com/office/drawing/2014/main" id="{F54441ED-C6EF-7347-8973-6F621CD331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22" y="2110264"/>
            <a:ext cx="5171564" cy="23065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133E830-5E80-92AE-5478-0597C47CDFBA}"/>
              </a:ext>
            </a:extLst>
          </p:cNvPr>
          <p:cNvSpPr txBox="1"/>
          <p:nvPr/>
        </p:nvSpPr>
        <p:spPr>
          <a:xfrm>
            <a:off x="533400" y="4640580"/>
            <a:ext cx="33375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Linked list</a:t>
            </a:r>
          </a:p>
        </p:txBody>
      </p:sp>
    </p:spTree>
    <p:extLst>
      <p:ext uri="{BB962C8B-B14F-4D97-AF65-F5344CB8AC3E}">
        <p14:creationId xmlns:p14="http://schemas.microsoft.com/office/powerpoint/2010/main" val="38788766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3351D-3780-5047-08A1-7191526C3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What we need in Git??!!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84A13657-7334-A46C-B740-6F6B06A3EC7B}"/>
              </a:ext>
            </a:extLst>
          </p:cNvPr>
          <p:cNvGraphicFramePr/>
          <p:nvPr/>
        </p:nvGraphicFramePr>
        <p:xfrm>
          <a:off x="628650" y="1369219"/>
          <a:ext cx="7886700" cy="3263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52B2065-035F-8696-4BB1-67705DBAC423}"/>
              </a:ext>
            </a:extLst>
          </p:cNvPr>
          <p:cNvCxnSpPr>
            <a:cxnSpLocks/>
          </p:cNvCxnSpPr>
          <p:nvPr/>
        </p:nvCxnSpPr>
        <p:spPr>
          <a:xfrm>
            <a:off x="529590" y="1566743"/>
            <a:ext cx="1813560" cy="1759269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F81AE10-334A-E380-6C0C-EDF1AD6AE5C5}"/>
              </a:ext>
            </a:extLst>
          </p:cNvPr>
          <p:cNvCxnSpPr>
            <a:cxnSpLocks/>
          </p:cNvCxnSpPr>
          <p:nvPr/>
        </p:nvCxnSpPr>
        <p:spPr>
          <a:xfrm>
            <a:off x="727710" y="148709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55C591B-A2DD-34C8-10ED-ABADD03E2E98}"/>
              </a:ext>
            </a:extLst>
          </p:cNvPr>
          <p:cNvCxnSpPr>
            <a:cxnSpLocks/>
          </p:cNvCxnSpPr>
          <p:nvPr/>
        </p:nvCxnSpPr>
        <p:spPr>
          <a:xfrm>
            <a:off x="541020" y="1817043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19C58E-717B-CA19-FC7A-B576F51EB3AF}"/>
              </a:ext>
            </a:extLst>
          </p:cNvPr>
          <p:cNvCxnSpPr>
            <a:cxnSpLocks/>
          </p:cNvCxnSpPr>
          <p:nvPr/>
        </p:nvCxnSpPr>
        <p:spPr>
          <a:xfrm>
            <a:off x="445770" y="1925717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B01E2AA-362B-749A-D5C3-F3749B371C50}"/>
              </a:ext>
            </a:extLst>
          </p:cNvPr>
          <p:cNvCxnSpPr>
            <a:cxnSpLocks/>
          </p:cNvCxnSpPr>
          <p:nvPr/>
        </p:nvCxnSpPr>
        <p:spPr>
          <a:xfrm>
            <a:off x="849630" y="1325642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361C2A1-199A-9BB0-B1CE-AEF6968773F7}"/>
              </a:ext>
            </a:extLst>
          </p:cNvPr>
          <p:cNvCxnSpPr>
            <a:cxnSpLocks/>
          </p:cNvCxnSpPr>
          <p:nvPr/>
        </p:nvCxnSpPr>
        <p:spPr>
          <a:xfrm>
            <a:off x="2773680" y="1728756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79DCA14-0293-79FD-86D3-5EC1B1CB14AB}"/>
              </a:ext>
            </a:extLst>
          </p:cNvPr>
          <p:cNvCxnSpPr>
            <a:cxnSpLocks/>
          </p:cNvCxnSpPr>
          <p:nvPr/>
        </p:nvCxnSpPr>
        <p:spPr>
          <a:xfrm>
            <a:off x="2632710" y="1925717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9EBF9EC-B318-9C0D-EB91-A11DA1B64225}"/>
              </a:ext>
            </a:extLst>
          </p:cNvPr>
          <p:cNvCxnSpPr>
            <a:cxnSpLocks/>
          </p:cNvCxnSpPr>
          <p:nvPr/>
        </p:nvCxnSpPr>
        <p:spPr>
          <a:xfrm>
            <a:off x="2537460" y="2034391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F11D7F-E1F9-29BF-F264-CAE96D23F38D}"/>
              </a:ext>
            </a:extLst>
          </p:cNvPr>
          <p:cNvCxnSpPr>
            <a:cxnSpLocks/>
          </p:cNvCxnSpPr>
          <p:nvPr/>
        </p:nvCxnSpPr>
        <p:spPr>
          <a:xfrm>
            <a:off x="2941320" y="143431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0A3DC40-1711-BFE9-517C-357177EB378D}"/>
              </a:ext>
            </a:extLst>
          </p:cNvPr>
          <p:cNvCxnSpPr>
            <a:cxnSpLocks/>
          </p:cNvCxnSpPr>
          <p:nvPr/>
        </p:nvCxnSpPr>
        <p:spPr>
          <a:xfrm>
            <a:off x="2849880" y="1592296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682777-E199-23EF-DC37-4600B5899BBC}"/>
              </a:ext>
            </a:extLst>
          </p:cNvPr>
          <p:cNvCxnSpPr>
            <a:cxnSpLocks/>
          </p:cNvCxnSpPr>
          <p:nvPr/>
        </p:nvCxnSpPr>
        <p:spPr>
          <a:xfrm>
            <a:off x="4850130" y="1781531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BBD0023-4E01-EC97-408B-CC79D5C1EB97}"/>
              </a:ext>
            </a:extLst>
          </p:cNvPr>
          <p:cNvCxnSpPr>
            <a:cxnSpLocks/>
          </p:cNvCxnSpPr>
          <p:nvPr/>
        </p:nvCxnSpPr>
        <p:spPr>
          <a:xfrm>
            <a:off x="4709160" y="1978492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4230560-D74C-771C-40B6-1B037B707450}"/>
              </a:ext>
            </a:extLst>
          </p:cNvPr>
          <p:cNvCxnSpPr>
            <a:cxnSpLocks/>
          </p:cNvCxnSpPr>
          <p:nvPr/>
        </p:nvCxnSpPr>
        <p:spPr>
          <a:xfrm>
            <a:off x="4613910" y="2087166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AFDF8F1-F614-7294-5C45-5EFCBD9D8ED0}"/>
              </a:ext>
            </a:extLst>
          </p:cNvPr>
          <p:cNvCxnSpPr>
            <a:cxnSpLocks/>
          </p:cNvCxnSpPr>
          <p:nvPr/>
        </p:nvCxnSpPr>
        <p:spPr>
          <a:xfrm>
            <a:off x="5017770" y="1487091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25EB1D0-8268-1C3B-534A-C31BCD65FF84}"/>
              </a:ext>
            </a:extLst>
          </p:cNvPr>
          <p:cNvCxnSpPr>
            <a:cxnSpLocks/>
          </p:cNvCxnSpPr>
          <p:nvPr/>
        </p:nvCxnSpPr>
        <p:spPr>
          <a:xfrm>
            <a:off x="4926330" y="1645071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5F0508F-E25D-E7E3-2F0B-31AFC58CAA41}"/>
              </a:ext>
            </a:extLst>
          </p:cNvPr>
          <p:cNvCxnSpPr>
            <a:cxnSpLocks/>
          </p:cNvCxnSpPr>
          <p:nvPr/>
        </p:nvCxnSpPr>
        <p:spPr>
          <a:xfrm>
            <a:off x="6877050" y="1714768"/>
            <a:ext cx="1710690" cy="172968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9625330-704B-E6C8-10D4-9BBD4B8327B0}"/>
              </a:ext>
            </a:extLst>
          </p:cNvPr>
          <p:cNvCxnSpPr>
            <a:cxnSpLocks/>
          </p:cNvCxnSpPr>
          <p:nvPr/>
        </p:nvCxnSpPr>
        <p:spPr>
          <a:xfrm>
            <a:off x="6736080" y="1911729"/>
            <a:ext cx="1584960" cy="1515487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3310308-DB56-1BAB-DA20-4F24E41A98B4}"/>
              </a:ext>
            </a:extLst>
          </p:cNvPr>
          <p:cNvCxnSpPr>
            <a:cxnSpLocks/>
          </p:cNvCxnSpPr>
          <p:nvPr/>
        </p:nvCxnSpPr>
        <p:spPr>
          <a:xfrm>
            <a:off x="6640830" y="2020403"/>
            <a:ext cx="1436370" cy="1406813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7457245-A101-EE9A-B2C4-4D086D1B8DD4}"/>
              </a:ext>
            </a:extLst>
          </p:cNvPr>
          <p:cNvCxnSpPr>
            <a:cxnSpLocks/>
          </p:cNvCxnSpPr>
          <p:nvPr/>
        </p:nvCxnSpPr>
        <p:spPr>
          <a:xfrm>
            <a:off x="7044690" y="1420328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C0ECA2C-2835-1B8D-6CD5-5E47690156B9}"/>
              </a:ext>
            </a:extLst>
          </p:cNvPr>
          <p:cNvCxnSpPr>
            <a:cxnSpLocks/>
          </p:cNvCxnSpPr>
          <p:nvPr/>
        </p:nvCxnSpPr>
        <p:spPr>
          <a:xfrm>
            <a:off x="6953250" y="1578308"/>
            <a:ext cx="1661160" cy="1708161"/>
          </a:xfrm>
          <a:prstGeom prst="line">
            <a:avLst/>
          </a:prstGeom>
          <a:ln w="38100" cap="flat" cmpd="sng" algn="ctr">
            <a:solidFill>
              <a:srgbClr val="1CBE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902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en" b="1" dirty="0">
                <a:latin typeface="Franklin Gothic"/>
                <a:ea typeface="Franklin Gothic"/>
                <a:cs typeface="Franklin Gothic"/>
                <a:sym typeface="Franklin Gothic"/>
              </a:rPr>
              <a:t>rchitecture </a:t>
            </a:r>
            <a:endParaRPr sz="1800" dirty="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05F15-A7B6-F80F-042F-FFE74337F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342900"/>
            <a:ext cx="3257550" cy="1447038"/>
          </a:xfrm>
        </p:spPr>
        <p:txBody>
          <a:bodyPr anchor="ctr">
            <a:normAutofit/>
          </a:bodyPr>
          <a:lstStyle/>
          <a:p>
            <a:r>
              <a:rPr lang="en-US" sz="3600" dirty="0"/>
              <a:t>2 Tree </a:t>
            </a:r>
          </a:p>
        </p:txBody>
      </p:sp>
      <p:sp>
        <p:nvSpPr>
          <p:cNvPr id="2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53561" y="1059561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28126B1F-1697-9DE6-50B7-E832D6EF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0569" y="1883211"/>
            <a:ext cx="4101084" cy="2694575"/>
          </a:xfrm>
          <a:prstGeom prst="rect">
            <a:avLst/>
          </a:prstGeom>
        </p:spPr>
      </p:pic>
      <p:pic>
        <p:nvPicPr>
          <p:cNvPr id="5" name="Picture 4" descr="A diagram of a working process&#10;&#10;Description automatically generated">
            <a:extLst>
              <a:ext uri="{FF2B5EF4-FFF2-40B4-BE49-F238E27FC236}">
                <a16:creationId xmlns:a16="http://schemas.microsoft.com/office/drawing/2014/main" id="{1D774711-8A3F-00DC-2777-785B7E6F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" y="2359050"/>
            <a:ext cx="3933062" cy="19890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FC1951-927D-65B3-5D3B-C670749E64B6}"/>
              </a:ext>
            </a:extLst>
          </p:cNvPr>
          <p:cNvSpPr txBox="1"/>
          <p:nvPr/>
        </p:nvSpPr>
        <p:spPr>
          <a:xfrm>
            <a:off x="5526405" y="671166"/>
            <a:ext cx="4636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3 Tree </a:t>
            </a:r>
          </a:p>
        </p:txBody>
      </p:sp>
    </p:spTree>
    <p:extLst>
      <p:ext uri="{BB962C8B-B14F-4D97-AF65-F5344CB8AC3E}">
        <p14:creationId xmlns:p14="http://schemas.microsoft.com/office/powerpoint/2010/main" val="130242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 dirty="0">
                <a:latin typeface="Franklin Gothic"/>
                <a:ea typeface="Franklin Gothic"/>
                <a:cs typeface="Franklin Gothic"/>
                <a:sym typeface="Franklin Gothic"/>
              </a:rPr>
              <a:t>The Basic Workflow of Git</a:t>
            </a:r>
            <a:endParaRPr sz="1800" dirty="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9043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9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9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9" descr="Chart, treemap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24954" b="-1"/>
          <a:stretch/>
        </p:blipFill>
        <p:spPr>
          <a:xfrm>
            <a:off x="1464944" y="604950"/>
            <a:ext cx="621411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9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0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l="-20470" t="1051" r="24166" b="-1052"/>
          <a:stretch/>
        </p:blipFill>
        <p:spPr>
          <a:xfrm>
            <a:off x="-392430" y="534580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60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61"/>
          <p:cNvPicPr preferRelativeResize="0"/>
          <p:nvPr/>
        </p:nvPicPr>
        <p:blipFill rotWithShape="1">
          <a:blip r:embed="rId3">
            <a:alphaModFix/>
          </a:blip>
          <a:srcRect r="24306" b="-1"/>
          <a:stretch/>
        </p:blipFill>
        <p:spPr>
          <a:xfrm>
            <a:off x="1581150" y="557646"/>
            <a:ext cx="619887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61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0A1ED06-4733-4020-9C60-81D4D8014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0CA3509-3AF9-45FE-93ED-57BB5D5E8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541" y="136182"/>
            <a:ext cx="8867727" cy="487581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C8E56B7B-7FF8-0EFD-7D42-C76C8E34A4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r="-1" b="14770"/>
          <a:stretch/>
        </p:blipFill>
        <p:spPr>
          <a:xfrm>
            <a:off x="0" y="0"/>
            <a:ext cx="9141713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74D469-ACFD-FAC3-B297-931C4008B2E2}"/>
              </a:ext>
            </a:extLst>
          </p:cNvPr>
          <p:cNvSpPr txBox="1"/>
          <p:nvPr/>
        </p:nvSpPr>
        <p:spPr>
          <a:xfrm>
            <a:off x="135732" y="2571750"/>
            <a:ext cx="7623913" cy="1941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200" dirty="0">
                <a:solidFill>
                  <a:srgbClr val="FFFFFF"/>
                </a:solidFill>
                <a:latin typeface="Arial Rounded MT Bold" panose="020F0704030504030204" pitchFamily="34" charset="0"/>
                <a:ea typeface="+mn-ea"/>
                <a:cs typeface="+mn-cs"/>
              </a:rPr>
              <a:t>Big family</a:t>
            </a:r>
          </a:p>
        </p:txBody>
      </p:sp>
    </p:spTree>
    <p:extLst>
      <p:ext uri="{BB962C8B-B14F-4D97-AF65-F5344CB8AC3E}">
        <p14:creationId xmlns:p14="http://schemas.microsoft.com/office/powerpoint/2010/main" val="4199063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2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2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62"/>
          <p:cNvPicPr preferRelativeResize="0"/>
          <p:nvPr/>
        </p:nvPicPr>
        <p:blipFill rotWithShape="1">
          <a:blip r:embed="rId3">
            <a:alphaModFix/>
          </a:blip>
          <a:srcRect r="24213" b="-1"/>
          <a:stretch/>
        </p:blipFill>
        <p:spPr>
          <a:xfrm>
            <a:off x="1468754" y="572161"/>
            <a:ext cx="620649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62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3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3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 rotWithShape="1">
          <a:blip r:embed="rId3">
            <a:alphaModFix/>
          </a:blip>
          <a:srcRect r="24120" b="-1"/>
          <a:stretch/>
        </p:blipFill>
        <p:spPr>
          <a:xfrm>
            <a:off x="1520190" y="557646"/>
            <a:ext cx="621411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63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4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4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64"/>
          <p:cNvPicPr preferRelativeResize="0"/>
          <p:nvPr/>
        </p:nvPicPr>
        <p:blipFill rotWithShape="1">
          <a:blip r:embed="rId3">
            <a:alphaModFix/>
          </a:blip>
          <a:srcRect r="24213" b="-1"/>
          <a:stretch/>
        </p:blipFill>
        <p:spPr>
          <a:xfrm>
            <a:off x="1649730" y="538596"/>
            <a:ext cx="620649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64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 r="24678" b="-1"/>
          <a:stretch/>
        </p:blipFill>
        <p:spPr>
          <a:xfrm>
            <a:off x="1487804" y="679566"/>
            <a:ext cx="616839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65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6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 rotWithShape="1">
          <a:blip r:embed="rId3">
            <a:alphaModFix/>
          </a:blip>
          <a:srcRect r="24399" b="-1"/>
          <a:stretch/>
        </p:blipFill>
        <p:spPr>
          <a:xfrm>
            <a:off x="1476374" y="557646"/>
            <a:ext cx="619125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66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8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8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68"/>
          <p:cNvPicPr preferRelativeResize="0"/>
          <p:nvPr/>
        </p:nvPicPr>
        <p:blipFill rotWithShape="1">
          <a:blip r:embed="rId3">
            <a:alphaModFix/>
          </a:blip>
          <a:srcRect l="-20656" t="3042" r="24352" b="-3043"/>
          <a:stretch/>
        </p:blipFill>
        <p:spPr>
          <a:xfrm>
            <a:off x="-232410" y="65927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8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p68"/>
          <p:cNvSpPr txBox="1"/>
          <p:nvPr/>
        </p:nvSpPr>
        <p:spPr>
          <a:xfrm>
            <a:off x="447348" y="3758"/>
            <a:ext cx="443775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What if you modify a tracked file?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69"/>
          <p:cNvPicPr preferRelativeResize="0"/>
          <p:nvPr/>
        </p:nvPicPr>
        <p:blipFill rotWithShape="1">
          <a:blip r:embed="rId3">
            <a:alphaModFix/>
          </a:blip>
          <a:srcRect r="25609" b="-1"/>
          <a:stretch/>
        </p:blipFill>
        <p:spPr>
          <a:xfrm>
            <a:off x="1390650" y="430464"/>
            <a:ext cx="609219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69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" name="Google Shape;462;p68">
            <a:extLst>
              <a:ext uri="{FF2B5EF4-FFF2-40B4-BE49-F238E27FC236}">
                <a16:creationId xmlns:a16="http://schemas.microsoft.com/office/drawing/2014/main" id="{CA4B202A-4AA2-9976-45CE-2F38AE7779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5363" t="59477" r="25655" b="10920"/>
          <a:stretch/>
        </p:blipFill>
        <p:spPr>
          <a:xfrm>
            <a:off x="6576060" y="3036704"/>
            <a:ext cx="707544" cy="70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2;p68">
            <a:extLst>
              <a:ext uri="{FF2B5EF4-FFF2-40B4-BE49-F238E27FC236}">
                <a16:creationId xmlns:a16="http://schemas.microsoft.com/office/drawing/2014/main" id="{C71D8C20-AA5C-A83D-16C6-53E517D7AAA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1510" t="59477" r="25655" b="10920"/>
          <a:stretch/>
        </p:blipFill>
        <p:spPr>
          <a:xfrm>
            <a:off x="7200900" y="3036703"/>
            <a:ext cx="365760" cy="70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2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Git Files Status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pic>
        <p:nvPicPr>
          <p:cNvPr id="498" name="Google Shape;498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3660" y="1287731"/>
            <a:ext cx="5976679" cy="3458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93608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Git Commit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pic>
        <p:nvPicPr>
          <p:cNvPr id="504" name="Google Shape;504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5819" y="1158238"/>
            <a:ext cx="3932362" cy="3911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-US" sz="6000" b="1" dirty="0">
                <a:latin typeface="Franklin Gothic"/>
                <a:ea typeface="Franklin Gothic"/>
                <a:cs typeface="Franklin Gothic"/>
                <a:sym typeface="Franklin Gothic"/>
              </a:rPr>
              <a:t>L</a:t>
            </a:r>
            <a:r>
              <a:rPr lang="en" sz="6000" b="1" dirty="0">
                <a:latin typeface="Franklin Gothic"/>
                <a:ea typeface="Franklin Gothic"/>
                <a:cs typeface="Franklin Gothic"/>
                <a:sym typeface="Franklin Gothic"/>
              </a:rPr>
              <a:t>et’s try it now</a:t>
            </a:r>
            <a:endParaRPr sz="2800" dirty="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01807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erson looking at another person&#10;&#10;Description automatically generated">
            <a:extLst>
              <a:ext uri="{FF2B5EF4-FFF2-40B4-BE49-F238E27FC236}">
                <a16:creationId xmlns:a16="http://schemas.microsoft.com/office/drawing/2014/main" id="{1063F041-B8A7-922F-55EB-622FE2304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666089"/>
            <a:ext cx="8178799" cy="3811320"/>
          </a:xfrm>
          <a:prstGeom prst="rect">
            <a:avLst/>
          </a:prstGeom>
          <a:ln>
            <a:noFill/>
          </a:ln>
        </p:spPr>
      </p:pic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440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Git Common Commands</a:t>
            </a:r>
            <a:endParaRPr sz="18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7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How to Write Git Commands?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24" name="Google Shape;624;p87"/>
          <p:cNvSpPr txBox="1">
            <a:spLocks noGrp="1"/>
          </p:cNvSpPr>
          <p:nvPr>
            <p:ph type="body" idx="1"/>
          </p:nvPr>
        </p:nvSpPr>
        <p:spPr>
          <a:xfrm>
            <a:off x="800100" y="1151386"/>
            <a:ext cx="7543800" cy="3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Git commands format is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" sz="30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🡪 </a:t>
            </a:r>
            <a:r>
              <a:rPr lang="en" sz="3000" b="0" i="0" u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git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&lt;</a:t>
            </a:r>
            <a:r>
              <a:rPr lang="en" sz="3000" b="0" i="0" u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command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&gt; [&lt;</a:t>
            </a:r>
            <a:r>
              <a:rPr lang="en" sz="3000" b="0" i="0" u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args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&gt;]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 b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</a:pP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Examples:</a:t>
            </a:r>
            <a:endParaRPr sz="3000" b="0"/>
          </a:p>
          <a:p>
            <a:pPr marL="1778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Arial"/>
              <a:buChar char="•"/>
            </a:pPr>
            <a:r>
              <a:rPr lang="en" sz="3000" b="0" i="0" u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git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 b="0" i="0" u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init</a:t>
            </a:r>
            <a:endParaRPr sz="3000" b="0" i="0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3000"/>
              <a:buFont typeface="Arial"/>
              <a:buChar char="•"/>
            </a:pPr>
            <a:r>
              <a:rPr lang="en" sz="3000" b="0" i="0" u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git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 b="0" i="0" u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add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 b="0" i="0" u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main.cpp</a:t>
            </a:r>
            <a:endParaRPr sz="3000" b="0" i="0" u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marL="177800" lvl="0" indent="-1905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38761D"/>
              </a:buClr>
              <a:buSzPts val="3000"/>
              <a:buChar char="•"/>
            </a:pPr>
            <a:r>
              <a:rPr lang="en" sz="3000" b="0" i="0" u="none" strike="noStrike">
                <a:solidFill>
                  <a:srgbClr val="38761D"/>
                </a:solidFill>
                <a:latin typeface="Lato"/>
                <a:ea typeface="Lato"/>
                <a:cs typeface="Lato"/>
                <a:sym typeface="Lato"/>
              </a:rPr>
              <a:t> git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 b="0" i="0" u="none" strike="noStrike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commit -m</a:t>
            </a:r>
            <a:r>
              <a:rPr lang="en" sz="3000" b="0" i="0" u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3000" b="0" i="0" u="none" strike="noStrike">
                <a:solidFill>
                  <a:srgbClr val="0000FF"/>
                </a:solidFill>
                <a:latin typeface="Lato"/>
                <a:ea typeface="Lato"/>
                <a:cs typeface="Lato"/>
                <a:sym typeface="Lato"/>
              </a:rPr>
              <a:t>“add main.cpp”</a:t>
            </a:r>
            <a:endParaRPr sz="3000"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92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Managing Repository</a:t>
            </a:r>
            <a:br>
              <a:rPr lang="en" sz="38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/>
          </a:p>
        </p:txBody>
      </p:sp>
      <p:sp>
        <p:nvSpPr>
          <p:cNvPr id="654" name="Google Shape;654;p92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add, remove, status, commit, clean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3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</a:t>
            </a: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tatus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60" name="Google Shape;660;p93"/>
          <p:cNvSpPr txBox="1">
            <a:spLocks noGrp="1"/>
          </p:cNvSpPr>
          <p:nvPr>
            <p:ph type="body" idx="1"/>
          </p:nvPr>
        </p:nvSpPr>
        <p:spPr>
          <a:xfrm>
            <a:off x="800100" y="1140107"/>
            <a:ext cx="7543800" cy="3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i="0" u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Describe what’s going on the repository</a:t>
            </a:r>
            <a:endParaRPr sz="2900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Detailed status: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status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Brief status: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status -s</a:t>
            </a:r>
            <a:endParaRPr sz="2900" i="0" u="none" strike="noStrike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94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66" name="Google Shape;666;p94"/>
          <p:cNvSpPr txBox="1">
            <a:spLocks noGrp="1"/>
          </p:cNvSpPr>
          <p:nvPr>
            <p:ph type="body" idx="1"/>
          </p:nvPr>
        </p:nvSpPr>
        <p:spPr>
          <a:xfrm>
            <a:off x="800100" y="911507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chemeClr val="dk2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Moves untracked changes to staging area</a:t>
            </a: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a file/directory: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&lt;filename,dir name&gt;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all files: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. or add —all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files with patterns: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 &lt;pattern&gt;,</a:t>
            </a:r>
            <a:b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Ex: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git add *.txt: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adds all txt files</a:t>
            </a:r>
            <a:endParaRPr sz="2900" b="0" i="0" u="none" strike="noStrike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95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72" name="Google Shape;672;p95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Removes  added files/directories  from staging area to untracked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 newly added files: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rm –cached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 newly added </a:t>
            </a:r>
            <a:r>
              <a:rPr lang="en" sz="2900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directories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rm -r –cached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6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restore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78" name="Google Shape;678;p96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Moves changes from staging area to untracked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restore file initial state: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restore &lt;filename&gt;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move to untracked: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restore —staged &lt;filename&gt;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97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</a:t>
            </a: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lean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84" name="Google Shape;684;p97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 files that are untracked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Removes any files that aren’t in staging area: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clean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98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</a:t>
            </a: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ommit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690" name="Google Shape;690;p98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Takes a snapshot of working directory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Commit with message: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commit -m “message”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100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02" name="Google Shape;702;p100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 dirty="0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Watch your timeline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 dirty="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Detailed history: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</a:t>
            </a:r>
            <a:endParaRPr dirty="0"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Brief history: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 –oneline</a:t>
            </a:r>
            <a:endParaRPr sz="2900" b="0" i="0" u="none" strike="noStrike" dirty="0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Graph history: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log –graph</a:t>
            </a:r>
          </a:p>
          <a:p>
            <a:pPr marL="177800" indent="-184150">
              <a:lnSpc>
                <a:spcPct val="150000"/>
              </a:lnSpc>
              <a:spcBef>
                <a:spcPts val="0"/>
              </a:spcBef>
              <a:buClr>
                <a:schemeClr val="accent4"/>
              </a:buClr>
              <a:buSzPts val="2900"/>
            </a:pPr>
            <a:r>
              <a:rPr lang="en-US" sz="2900" dirty="0">
                <a:solidFill>
                  <a:srgbClr val="1A1A1A"/>
                </a:solidFill>
                <a:latin typeface="Franklin Gothic"/>
                <a:sym typeface="Franklin Gothic"/>
              </a:rPr>
              <a:t>Git reflog show all flow of commits</a:t>
            </a:r>
            <a:endParaRPr lang="en-US" sz="320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lang="en" sz="2900" b="0" i="0" u="none" strike="noStrike" dirty="0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223477" y="1768"/>
            <a:ext cx="1407490" cy="1324506"/>
            <a:chOff x="-648769" y="2358"/>
            <a:chExt cx="1876653" cy="1766008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052897" y="4525250"/>
            <a:ext cx="484026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77" y="4290831"/>
            <a:ext cx="1696473" cy="852668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138208" y="4406709"/>
            <a:ext cx="1909742" cy="254190"/>
          </a:xfrm>
        </p:spPr>
        <p:txBody>
          <a:bodyPr/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z="828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8B4AEDA8-80C5-2066-A8EF-E80ACB0612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0487590"/>
              </p:ext>
            </p:extLst>
          </p:nvPr>
        </p:nvGraphicFramePr>
        <p:xfrm>
          <a:off x="727271" y="482600"/>
          <a:ext cx="5619883" cy="37723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D7833CC-FF6B-A931-A420-77C9A381EC3A}"/>
              </a:ext>
            </a:extLst>
          </p:cNvPr>
          <p:cNvSpPr txBox="1"/>
          <p:nvPr/>
        </p:nvSpPr>
        <p:spPr>
          <a:xfrm>
            <a:off x="6347154" y="2501928"/>
            <a:ext cx="24697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4400" b="0" i="0" u="none" strike="noStrike" cap="none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  <a:ea typeface="Arial"/>
                <a:cs typeface="Arial"/>
                <a:sym typeface="Arial"/>
              </a:rPr>
              <a:t>content</a:t>
            </a:r>
            <a:endParaRPr lang="en-US" sz="4800" dirty="0">
              <a:solidFill>
                <a:schemeClr val="accent2">
                  <a:lumMod val="75000"/>
                </a:schemeClr>
              </a:solidFill>
              <a:latin typeface="Arial Rounded MT Bold" panose="020F0704030504030204" pitchFamily="34" charset="0"/>
            </a:endParaRPr>
          </a:p>
        </p:txBody>
      </p:sp>
      <p:pic>
        <p:nvPicPr>
          <p:cNvPr id="5" name="Graphic 4" descr="Mining tools with solid fill">
            <a:extLst>
              <a:ext uri="{FF2B5EF4-FFF2-40B4-BE49-F238E27FC236}">
                <a16:creationId xmlns:a16="http://schemas.microsoft.com/office/drawing/2014/main" id="{E06032B6-00D5-EA9B-D77E-7CD40ED9DE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2045" y="653964"/>
            <a:ext cx="983336" cy="983336"/>
          </a:xfrm>
          <a:prstGeom prst="rect">
            <a:avLst/>
          </a:prstGeom>
        </p:spPr>
      </p:pic>
      <p:pic>
        <p:nvPicPr>
          <p:cNvPr id="8" name="Graphic 7" descr="Left Brain with solid fill">
            <a:extLst>
              <a:ext uri="{FF2B5EF4-FFF2-40B4-BE49-F238E27FC236}">
                <a16:creationId xmlns:a16="http://schemas.microsoft.com/office/drawing/2014/main" id="{72B8DF5B-A2EC-24D2-C5AE-117BEAD3A7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50127" y="595310"/>
            <a:ext cx="1100646" cy="1100646"/>
          </a:xfrm>
          <a:prstGeom prst="rect">
            <a:avLst/>
          </a:prstGeom>
        </p:spPr>
      </p:pic>
      <p:pic>
        <p:nvPicPr>
          <p:cNvPr id="12" name="Graphic 11" descr="Database with solid fill">
            <a:extLst>
              <a:ext uri="{FF2B5EF4-FFF2-40B4-BE49-F238E27FC236}">
                <a16:creationId xmlns:a16="http://schemas.microsoft.com/office/drawing/2014/main" id="{71274251-B03E-3E3C-A349-43F33A24AB5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50126" y="3192219"/>
            <a:ext cx="950001" cy="950001"/>
          </a:xfrm>
          <a:prstGeom prst="rect">
            <a:avLst/>
          </a:prstGeom>
        </p:spPr>
      </p:pic>
      <p:pic>
        <p:nvPicPr>
          <p:cNvPr id="16" name="Graphic 15" descr="Connections outline">
            <a:extLst>
              <a:ext uri="{FF2B5EF4-FFF2-40B4-BE49-F238E27FC236}">
                <a16:creationId xmlns:a16="http://schemas.microsoft.com/office/drawing/2014/main" id="{62C8DEA8-426B-28EF-81AF-6048857E622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7483" y="3165784"/>
            <a:ext cx="983336" cy="98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04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01"/>
          <p:cNvSpPr txBox="1">
            <a:spLocks noGrp="1"/>
          </p:cNvSpPr>
          <p:nvPr>
            <p:ph type="title"/>
          </p:nvPr>
        </p:nvSpPr>
        <p:spPr>
          <a:xfrm>
            <a:off x="800100" y="199664"/>
            <a:ext cx="7543800" cy="10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diff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08" name="Google Shape;708;p101"/>
          <p:cNvSpPr txBox="1">
            <a:spLocks noGrp="1"/>
          </p:cNvSpPr>
          <p:nvPr>
            <p:ph type="body" idx="1"/>
          </p:nvPr>
        </p:nvSpPr>
        <p:spPr>
          <a:xfrm>
            <a:off x="800100" y="1200926"/>
            <a:ext cx="7543800" cy="3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View changes in detail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Detailed </a:t>
            </a:r>
            <a:r>
              <a:rPr lang="en" sz="2900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changes to file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diff &lt;file-name&gt;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Brief </a:t>
            </a:r>
            <a:r>
              <a:rPr lang="en" sz="2900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changes to file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: </a:t>
            </a: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diff –stat &lt;file-name&gt;</a:t>
            </a:r>
            <a:endParaRPr sz="2900">
              <a:solidFill>
                <a:srgbClr val="1A1A1A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2730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Brief changes to all: </a:t>
            </a: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diff –stat &lt;commit-code&gt;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02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a</a:t>
            </a: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mend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14" name="Google Shape;714;p102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 dirty="0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Changes last commit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 dirty="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Change message: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commit –amend -m “new message”</a:t>
            </a:r>
            <a:endParaRPr dirty="0"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Change content: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commit –amend –no-edit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103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checkout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20" name="Google Shape;720;p103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 dirty="0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Travel through your timeline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 dirty="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One file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checkout &lt;filename&gt;</a:t>
            </a:r>
            <a:endParaRPr dirty="0"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Whole directory: </a:t>
            </a:r>
            <a:r>
              <a:rPr lang="en" sz="2900" b="0" i="0" u="none" strike="noStrike" dirty="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checkout &lt;commit-code&gt;</a:t>
            </a:r>
            <a:endParaRPr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104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Franklin Gothic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reset</a:t>
            </a:r>
            <a:br>
              <a:rPr lang="en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26" name="Google Shape;726;p104"/>
          <p:cNvSpPr txBox="1">
            <a:spLocks noGrp="1"/>
          </p:cNvSpPr>
          <p:nvPr>
            <p:ph type="body" idx="1"/>
          </p:nvPr>
        </p:nvSpPr>
        <p:spPr>
          <a:xfrm>
            <a:off x="800100" y="1200920"/>
            <a:ext cx="7543800" cy="2944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r>
              <a:rPr lang="en" sz="2900" b="0" i="0" u="none" strike="noStrike">
                <a:solidFill>
                  <a:srgbClr val="595959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Travel through the past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None/>
            </a:pPr>
            <a:endParaRPr sz="2900">
              <a:solidFill>
                <a:schemeClr val="dk2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Go to previous commit but keep changes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reset &lt;commit-code&gt;</a:t>
            </a:r>
            <a:endParaRPr/>
          </a:p>
          <a:p>
            <a:pPr marL="177800" lvl="0" indent="-184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900"/>
              <a:buChar char="•"/>
            </a:pPr>
            <a:r>
              <a:rPr lang="en" sz="2900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 </a:t>
            </a:r>
            <a:r>
              <a:rPr lang="en" sz="2900" b="1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Go to previous commit and ignore changes: </a:t>
            </a:r>
            <a:r>
              <a:rPr lang="en" sz="2900" b="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reset &lt;commit-code&gt; –hard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08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What’s .gitignore?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50" name="Google Shape;750;p108"/>
          <p:cNvSpPr txBox="1">
            <a:spLocks noGrp="1"/>
          </p:cNvSpPr>
          <p:nvPr>
            <p:ph type="body" idx="1"/>
          </p:nvPr>
        </p:nvSpPr>
        <p:spPr>
          <a:xfrm>
            <a:off x="800100" y="1151386"/>
            <a:ext cx="7543800" cy="2704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</a:pPr>
            <a:r>
              <a:rPr lang="en" sz="30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 gitignore file specifies intentionally untracked files that Git should ignore.</a:t>
            </a:r>
            <a:r>
              <a:rPr lang="en" sz="3000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</a:pPr>
            <a:r>
              <a:rPr lang="en" sz="30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Files already tracked by Git are not affected</a:t>
            </a:r>
            <a:endParaRPr sz="3000" b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09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Why</a:t>
            </a: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 .gitignore?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56" name="Google Shape;756;p109"/>
          <p:cNvSpPr txBox="1">
            <a:spLocks noGrp="1"/>
          </p:cNvSpPr>
          <p:nvPr>
            <p:ph type="body" idx="1"/>
          </p:nvPr>
        </p:nvSpPr>
        <p:spPr>
          <a:xfrm>
            <a:off x="800100" y="1151386"/>
            <a:ext cx="7543800" cy="336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2400"/>
              <a:buNone/>
            </a:pPr>
            <a:r>
              <a:rPr lang="en" sz="24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Untracked files aren’t the same, we can split them to two categories: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 b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Arial"/>
              <a:buChar char="•"/>
            </a:pPr>
            <a:r>
              <a:rPr lang="en" sz="24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Files you want to share, you might add to staging area</a:t>
            </a:r>
            <a:endParaRPr/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Files you won’t share, you will never add to staging area → (why should git watch this?)</a:t>
            </a:r>
            <a:br>
              <a:rPr lang="en" sz="24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400" b="1" i="0" u="none" strike="noStrike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That’s the neet part it shouldn’t</a:t>
            </a:r>
            <a:endParaRPr sz="2400" b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10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How to .gitignore?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62" name="Google Shape;762;p110"/>
          <p:cNvSpPr txBox="1">
            <a:spLocks noGrp="1"/>
          </p:cNvSpPr>
          <p:nvPr>
            <p:ph type="body" idx="1"/>
          </p:nvPr>
        </p:nvSpPr>
        <p:spPr>
          <a:xfrm>
            <a:off x="800100" y="1151386"/>
            <a:ext cx="7543800" cy="36578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</a:pPr>
            <a:r>
              <a:rPr lang="en" sz="30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Each line will describe either 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 b="0" dirty="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endParaRPr sz="3000" b="0" dirty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Char char="•"/>
            </a:pPr>
            <a:r>
              <a:rPr lang="en" sz="30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 file name ex: main.cpp</a:t>
            </a:r>
            <a:endParaRPr dirty="0"/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</a:pPr>
            <a:endParaRPr sz="3000" b="1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</a:pPr>
            <a:r>
              <a:rPr lang="en" sz="30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OR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</a:pPr>
            <a:endParaRPr sz="3000" b="1" i="0" u="none" strike="noStrike" dirty="0">
              <a:solidFill>
                <a:srgbClr val="595959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90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3000"/>
              <a:buChar char="•"/>
            </a:pPr>
            <a:r>
              <a:rPr lang="en" sz="30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A pattern ex: *.</a:t>
            </a:r>
            <a:endParaRPr sz="3000" b="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ollage of a plane&#10;&#10;Description automatically generated">
            <a:extLst>
              <a:ext uri="{FF2B5EF4-FFF2-40B4-BE49-F238E27FC236}">
                <a16:creationId xmlns:a16="http://schemas.microsoft.com/office/drawing/2014/main" id="{A65DFCBB-446A-166F-7166-78551F1350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47" b="11096"/>
          <a:stretch/>
        </p:blipFill>
        <p:spPr>
          <a:xfrm>
            <a:off x="241298" y="417891"/>
            <a:ext cx="4251513" cy="4307714"/>
          </a:xfrm>
          <a:prstGeom prst="rect">
            <a:avLst/>
          </a:prstGeom>
        </p:spPr>
      </p:pic>
      <p:pic>
        <p:nvPicPr>
          <p:cNvPr id="4" name="Picture 3" descr="A child looking at camera&#10;&#10;Description automatically generated">
            <a:extLst>
              <a:ext uri="{FF2B5EF4-FFF2-40B4-BE49-F238E27FC236}">
                <a16:creationId xmlns:a16="http://schemas.microsoft.com/office/drawing/2014/main" id="{FB1279C6-7101-9AFD-33C9-6599F17B1C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9" r="-3" b="-3"/>
          <a:stretch/>
        </p:blipFill>
        <p:spPr>
          <a:xfrm>
            <a:off x="4646531" y="417891"/>
            <a:ext cx="4256170" cy="430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401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3" name="Google Shape;603;p84" descr="An early morning coffee with bread and a newspaper on top of the table"/>
          <p:cNvPicPr preferRelativeResize="0"/>
          <p:nvPr/>
        </p:nvPicPr>
        <p:blipFill rotWithShape="1">
          <a:blip r:embed="rId3">
            <a:alphaModFix/>
          </a:blip>
          <a:srcRect t="9194" b="6535"/>
          <a:stretch/>
        </p:blipFill>
        <p:spPr>
          <a:xfrm>
            <a:off x="15" y="1"/>
            <a:ext cx="914398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84"/>
          <p:cNvSpPr/>
          <p:nvPr/>
        </p:nvSpPr>
        <p:spPr>
          <a:xfrm>
            <a:off x="5658496" y="242639"/>
            <a:ext cx="3242924" cy="4659561"/>
          </a:xfrm>
          <a:custGeom>
            <a:avLst/>
            <a:gdLst/>
            <a:ahLst/>
            <a:cxnLst/>
            <a:rect l="l" t="t" r="r" b="b"/>
            <a:pathLst>
              <a:path w="4323899" h="6212748" extrusionOk="0">
                <a:moveTo>
                  <a:pt x="0" y="0"/>
                </a:moveTo>
                <a:lnTo>
                  <a:pt x="4323899" y="0"/>
                </a:lnTo>
                <a:lnTo>
                  <a:pt x="4323899" y="2864954"/>
                </a:lnTo>
                <a:lnTo>
                  <a:pt x="880454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lt1">
              <a:alpha val="94901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84"/>
          <p:cNvSpPr/>
          <p:nvPr/>
        </p:nvSpPr>
        <p:spPr>
          <a:xfrm flipH="1">
            <a:off x="6432540" y="2501900"/>
            <a:ext cx="2468880" cy="24003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84"/>
          <p:cNvSpPr/>
          <p:nvPr/>
        </p:nvSpPr>
        <p:spPr>
          <a:xfrm>
            <a:off x="481330" y="467456"/>
            <a:ext cx="8178790" cy="4205912"/>
          </a:xfrm>
          <a:prstGeom prst="rect">
            <a:avLst/>
          </a:prstGeom>
          <a:noFill/>
          <a:ln w="19050" cap="flat" cmpd="sng">
            <a:solidFill>
              <a:srgbClr val="3F3F3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84"/>
          <p:cNvSpPr txBox="1">
            <a:spLocks noGrp="1"/>
          </p:cNvSpPr>
          <p:nvPr>
            <p:ph type="title"/>
          </p:nvPr>
        </p:nvSpPr>
        <p:spPr>
          <a:xfrm>
            <a:off x="6021970" y="604773"/>
            <a:ext cx="2515977" cy="213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en" sz="4500"/>
              <a:t>Break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5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Git Branches</a:t>
            </a:r>
            <a:endParaRPr sz="18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8516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906711-0AFB-47DD-A4B6-4E94B38B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A91F649-894C-41F6-A21D-3D1AC558E9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58374"/>
          </a:xfrm>
          <a:custGeom>
            <a:avLst/>
            <a:gdLst>
              <a:gd name="connsiteX0" fmla="*/ 6789701 w 12192000"/>
              <a:gd name="connsiteY0" fmla="*/ 2809623 h 2877832"/>
              <a:gd name="connsiteX1" fmla="*/ 6788702 w 12192000"/>
              <a:gd name="connsiteY1" fmla="*/ 2809701 h 2877832"/>
              <a:gd name="connsiteX2" fmla="*/ 6788476 w 12192000"/>
              <a:gd name="connsiteY2" fmla="*/ 2810235 h 2877832"/>
              <a:gd name="connsiteX3" fmla="*/ 0 w 12192000"/>
              <a:gd name="connsiteY3" fmla="*/ 0 h 2877832"/>
              <a:gd name="connsiteX4" fmla="*/ 12192000 w 12192000"/>
              <a:gd name="connsiteY4" fmla="*/ 0 h 2877832"/>
              <a:gd name="connsiteX5" fmla="*/ 12192000 w 12192000"/>
              <a:gd name="connsiteY5" fmla="*/ 1915388 h 2877832"/>
              <a:gd name="connsiteX6" fmla="*/ 12061096 w 12192000"/>
              <a:gd name="connsiteY6" fmla="*/ 1954428 h 2877832"/>
              <a:gd name="connsiteX7" fmla="*/ 11676800 w 12192000"/>
              <a:gd name="connsiteY7" fmla="*/ 2058003 h 2877832"/>
              <a:gd name="connsiteX8" fmla="*/ 10425355 w 12192000"/>
              <a:gd name="connsiteY8" fmla="*/ 2341542 h 2877832"/>
              <a:gd name="connsiteX9" fmla="*/ 9424022 w 12192000"/>
              <a:gd name="connsiteY9" fmla="*/ 2516704 h 2877832"/>
              <a:gd name="connsiteX10" fmla="*/ 8458419 w 12192000"/>
              <a:gd name="connsiteY10" fmla="*/ 2650405 h 2877832"/>
              <a:gd name="connsiteX11" fmla="*/ 7715970 w 12192000"/>
              <a:gd name="connsiteY11" fmla="*/ 2730352 h 2877832"/>
              <a:gd name="connsiteX12" fmla="*/ 6951716 w 12192000"/>
              <a:gd name="connsiteY12" fmla="*/ 2796132 h 2877832"/>
              <a:gd name="connsiteX13" fmla="*/ 6936303 w 12192000"/>
              <a:gd name="connsiteY13" fmla="*/ 2798203 h 2877832"/>
              <a:gd name="connsiteX14" fmla="*/ 6790448 w 12192000"/>
              <a:gd name="connsiteY14" fmla="*/ 2809564 h 2877832"/>
              <a:gd name="connsiteX15" fmla="*/ 6799941 w 12192000"/>
              <a:gd name="connsiteY15" fmla="*/ 2811384 h 2877832"/>
              <a:gd name="connsiteX16" fmla="*/ 6835432 w 12192000"/>
              <a:gd name="connsiteY16" fmla="*/ 2809677 h 2877832"/>
              <a:gd name="connsiteX17" fmla="*/ 6884003 w 12192000"/>
              <a:gd name="connsiteY17" fmla="*/ 2806699 h 2877832"/>
              <a:gd name="connsiteX18" fmla="*/ 7578771 w 12192000"/>
              <a:gd name="connsiteY18" fmla="*/ 2774172 h 2877832"/>
              <a:gd name="connsiteX19" fmla="*/ 8623845 w 12192000"/>
              <a:gd name="connsiteY19" fmla="*/ 2687275 h 2877832"/>
              <a:gd name="connsiteX20" fmla="*/ 9479970 w 12192000"/>
              <a:gd name="connsiteY20" fmla="*/ 2583369 h 2877832"/>
              <a:gd name="connsiteX21" fmla="*/ 10629308 w 12192000"/>
              <a:gd name="connsiteY21" fmla="*/ 2389212 h 2877832"/>
              <a:gd name="connsiteX22" fmla="*/ 11998498 w 12192000"/>
              <a:gd name="connsiteY22" fmla="*/ 2063218 h 2877832"/>
              <a:gd name="connsiteX23" fmla="*/ 12192000 w 12192000"/>
              <a:gd name="connsiteY23" fmla="*/ 2006219 h 2877832"/>
              <a:gd name="connsiteX24" fmla="*/ 12192000 w 12192000"/>
              <a:gd name="connsiteY24" fmla="*/ 2060956 h 2877832"/>
              <a:gd name="connsiteX25" fmla="*/ 11829257 w 12192000"/>
              <a:gd name="connsiteY25" fmla="*/ 2166255 h 2877832"/>
              <a:gd name="connsiteX26" fmla="*/ 10939183 w 12192000"/>
              <a:gd name="connsiteY26" fmla="*/ 2380770 h 2877832"/>
              <a:gd name="connsiteX27" fmla="*/ 9985530 w 12192000"/>
              <a:gd name="connsiteY27" fmla="*/ 2560775 h 2877832"/>
              <a:gd name="connsiteX28" fmla="*/ 9186882 w 12192000"/>
              <a:gd name="connsiteY28" fmla="*/ 2676722 h 2877832"/>
              <a:gd name="connsiteX29" fmla="*/ 8578198 w 12192000"/>
              <a:gd name="connsiteY29" fmla="*/ 2746241 h 2877832"/>
              <a:gd name="connsiteX30" fmla="*/ 7864358 w 12192000"/>
              <a:gd name="connsiteY30" fmla="*/ 2807692 h 2877832"/>
              <a:gd name="connsiteX31" fmla="*/ 6935502 w 12192000"/>
              <a:gd name="connsiteY31" fmla="*/ 2859086 h 2877832"/>
              <a:gd name="connsiteX32" fmla="*/ 6477750 w 12192000"/>
              <a:gd name="connsiteY32" fmla="*/ 2872989 h 2877832"/>
              <a:gd name="connsiteX33" fmla="*/ 6362294 w 12192000"/>
              <a:gd name="connsiteY33" fmla="*/ 2877832 h 2877832"/>
              <a:gd name="connsiteX34" fmla="*/ 6057129 w 12192000"/>
              <a:gd name="connsiteY34" fmla="*/ 2877832 h 2877832"/>
              <a:gd name="connsiteX35" fmla="*/ 5977784 w 12192000"/>
              <a:gd name="connsiteY35" fmla="*/ 2873238 h 2877832"/>
              <a:gd name="connsiteX36" fmla="*/ 5265087 w 12192000"/>
              <a:gd name="connsiteY36" fmla="*/ 2836989 h 2877832"/>
              <a:gd name="connsiteX37" fmla="*/ 4346277 w 12192000"/>
              <a:gd name="connsiteY37" fmla="*/ 2774919 h 2877832"/>
              <a:gd name="connsiteX38" fmla="*/ 3373045 w 12192000"/>
              <a:gd name="connsiteY38" fmla="*/ 2676350 h 2877832"/>
              <a:gd name="connsiteX39" fmla="*/ 2362173 w 12192000"/>
              <a:gd name="connsiteY39" fmla="*/ 2557423 h 2877832"/>
              <a:gd name="connsiteX40" fmla="*/ 1233178 w 12192000"/>
              <a:gd name="connsiteY40" fmla="*/ 2384247 h 2877832"/>
              <a:gd name="connsiteX41" fmla="*/ 68500 w 12192000"/>
              <a:gd name="connsiteY41" fmla="*/ 2144540 h 2877832"/>
              <a:gd name="connsiteX42" fmla="*/ 0 w 12192000"/>
              <a:gd name="connsiteY42" fmla="*/ 2127185 h 2877832"/>
              <a:gd name="connsiteX43" fmla="*/ 0 w 12192000"/>
              <a:gd name="connsiteY43" fmla="*/ 2070696 h 2877832"/>
              <a:gd name="connsiteX44" fmla="*/ 72441 w 12192000"/>
              <a:gd name="connsiteY44" fmla="*/ 2089473 h 2877832"/>
              <a:gd name="connsiteX45" fmla="*/ 600716 w 12192000"/>
              <a:gd name="connsiteY45" fmla="*/ 2207843 h 2877832"/>
              <a:gd name="connsiteX46" fmla="*/ 1769512 w 12192000"/>
              <a:gd name="connsiteY46" fmla="*/ 2418011 h 2877832"/>
              <a:gd name="connsiteX47" fmla="*/ 2613554 w 12192000"/>
              <a:gd name="connsiteY47" fmla="*/ 2534953 h 2877832"/>
              <a:gd name="connsiteX48" fmla="*/ 2581134 w 12192000"/>
              <a:gd name="connsiteY48" fmla="*/ 2525022 h 2877832"/>
              <a:gd name="connsiteX49" fmla="*/ 1112635 w 12192000"/>
              <a:gd name="connsiteY49" fmla="*/ 2192325 h 2877832"/>
              <a:gd name="connsiteX50" fmla="*/ 420412 w 12192000"/>
              <a:gd name="connsiteY50" fmla="*/ 1992892 h 2877832"/>
              <a:gd name="connsiteX51" fmla="*/ 0 w 12192000"/>
              <a:gd name="connsiteY51" fmla="*/ 1853975 h 287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9124F-801D-6FB1-F106-020C058C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292893"/>
            <a:ext cx="8182230" cy="11327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56037404-66BD-46B5-9323-1B5313196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80654" y="1314949"/>
            <a:ext cx="3182692" cy="13716"/>
          </a:xfrm>
          <a:custGeom>
            <a:avLst/>
            <a:gdLst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241250 w 3182692"/>
              <a:gd name="connsiteY2" fmla="*/ 0 h 13716"/>
              <a:gd name="connsiteX3" fmla="*/ 1909615 w 3182692"/>
              <a:gd name="connsiteY3" fmla="*/ 0 h 13716"/>
              <a:gd name="connsiteX4" fmla="*/ 2577981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482500 w 3182692"/>
              <a:gd name="connsiteY7" fmla="*/ 13716 h 13716"/>
              <a:gd name="connsiteX8" fmla="*/ 1782308 w 3182692"/>
              <a:gd name="connsiteY8" fmla="*/ 13716 h 13716"/>
              <a:gd name="connsiteX9" fmla="*/ 1145769 w 3182692"/>
              <a:gd name="connsiteY9" fmla="*/ 13716 h 13716"/>
              <a:gd name="connsiteX10" fmla="*/ 0 w 3182692"/>
              <a:gd name="connsiteY10" fmla="*/ 13716 h 13716"/>
              <a:gd name="connsiteX11" fmla="*/ 0 w 3182692"/>
              <a:gd name="connsiteY11" fmla="*/ 0 h 13716"/>
              <a:gd name="connsiteX0" fmla="*/ 0 w 3182692"/>
              <a:gd name="connsiteY0" fmla="*/ 0 h 13716"/>
              <a:gd name="connsiteX1" fmla="*/ 604711 w 3182692"/>
              <a:gd name="connsiteY1" fmla="*/ 0 h 13716"/>
              <a:gd name="connsiteX2" fmla="*/ 1145769 w 3182692"/>
              <a:gd name="connsiteY2" fmla="*/ 0 h 13716"/>
              <a:gd name="connsiteX3" fmla="*/ 1845961 w 3182692"/>
              <a:gd name="connsiteY3" fmla="*/ 0 h 13716"/>
              <a:gd name="connsiteX4" fmla="*/ 2450673 w 3182692"/>
              <a:gd name="connsiteY4" fmla="*/ 0 h 13716"/>
              <a:gd name="connsiteX5" fmla="*/ 3182692 w 3182692"/>
              <a:gd name="connsiteY5" fmla="*/ 0 h 13716"/>
              <a:gd name="connsiteX6" fmla="*/ 3182692 w 3182692"/>
              <a:gd name="connsiteY6" fmla="*/ 13716 h 13716"/>
              <a:gd name="connsiteX7" fmla="*/ 2546154 w 3182692"/>
              <a:gd name="connsiteY7" fmla="*/ 13716 h 13716"/>
              <a:gd name="connsiteX8" fmla="*/ 1845961 w 3182692"/>
              <a:gd name="connsiteY8" fmla="*/ 13716 h 13716"/>
              <a:gd name="connsiteX9" fmla="*/ 1304904 w 3182692"/>
              <a:gd name="connsiteY9" fmla="*/ 13716 h 13716"/>
              <a:gd name="connsiteX10" fmla="*/ 668365 w 3182692"/>
              <a:gd name="connsiteY10" fmla="*/ 13716 h 13716"/>
              <a:gd name="connsiteX11" fmla="*/ 0 w 3182692"/>
              <a:gd name="connsiteY11" fmla="*/ 13716 h 13716"/>
              <a:gd name="connsiteX12" fmla="*/ 0 w 3182692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3716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2187" y="3577"/>
                  <a:pt x="3182507" y="9896"/>
                  <a:pt x="3182692" y="13716"/>
                </a:cubicBezTo>
                <a:cubicBezTo>
                  <a:pt x="2975928" y="52878"/>
                  <a:pt x="2667693" y="14834"/>
                  <a:pt x="2482500" y="13716"/>
                </a:cubicBezTo>
                <a:cubicBezTo>
                  <a:pt x="2299734" y="32340"/>
                  <a:pt x="1925962" y="4731"/>
                  <a:pt x="1782308" y="13716"/>
                </a:cubicBezTo>
                <a:cubicBezTo>
                  <a:pt x="1635580" y="15974"/>
                  <a:pt x="1257854" y="-8235"/>
                  <a:pt x="1145769" y="13716"/>
                </a:cubicBezTo>
                <a:cubicBezTo>
                  <a:pt x="1025065" y="52002"/>
                  <a:pt x="247799" y="-16108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182692" h="13716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1785" y="2997"/>
                  <a:pt x="3182452" y="8915"/>
                  <a:pt x="3182692" y="13716"/>
                </a:cubicBezTo>
                <a:cubicBezTo>
                  <a:pt x="3091120" y="-27594"/>
                  <a:pt x="2811074" y="57121"/>
                  <a:pt x="2546154" y="13716"/>
                </a:cubicBezTo>
                <a:cubicBezTo>
                  <a:pt x="2285186" y="22957"/>
                  <a:pt x="2090205" y="-26893"/>
                  <a:pt x="1845961" y="13716"/>
                </a:cubicBezTo>
                <a:cubicBezTo>
                  <a:pt x="1599794" y="26921"/>
                  <a:pt x="1466284" y="32875"/>
                  <a:pt x="1304904" y="13716"/>
                </a:cubicBezTo>
                <a:cubicBezTo>
                  <a:pt x="1189365" y="39203"/>
                  <a:pt x="952251" y="18889"/>
                  <a:pt x="668365" y="13716"/>
                </a:cubicBezTo>
                <a:cubicBezTo>
                  <a:pt x="407868" y="39023"/>
                  <a:pt x="284672" y="-13977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182692" h="13716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757" y="2919"/>
                  <a:pt x="3181706" y="10491"/>
                  <a:pt x="3182692" y="13716"/>
                </a:cubicBezTo>
                <a:cubicBezTo>
                  <a:pt x="2996012" y="-5803"/>
                  <a:pt x="2669008" y="22823"/>
                  <a:pt x="2482500" y="13716"/>
                </a:cubicBezTo>
                <a:cubicBezTo>
                  <a:pt x="2296543" y="16674"/>
                  <a:pt x="1935236" y="3366"/>
                  <a:pt x="1782308" y="13716"/>
                </a:cubicBezTo>
                <a:cubicBezTo>
                  <a:pt x="1607683" y="20918"/>
                  <a:pt x="1291498" y="-3203"/>
                  <a:pt x="1145769" y="13716"/>
                </a:cubicBezTo>
                <a:cubicBezTo>
                  <a:pt x="1015407" y="50753"/>
                  <a:pt x="262557" y="21999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38100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3716"/>
                      <a:gd name="connsiteX1" fmla="*/ 604711 w 3182692"/>
                      <a:gd name="connsiteY1" fmla="*/ 0 h 13716"/>
                      <a:gd name="connsiteX2" fmla="*/ 1241250 w 3182692"/>
                      <a:gd name="connsiteY2" fmla="*/ 0 h 13716"/>
                      <a:gd name="connsiteX3" fmla="*/ 1909615 w 3182692"/>
                      <a:gd name="connsiteY3" fmla="*/ 0 h 13716"/>
                      <a:gd name="connsiteX4" fmla="*/ 2577981 w 3182692"/>
                      <a:gd name="connsiteY4" fmla="*/ 0 h 13716"/>
                      <a:gd name="connsiteX5" fmla="*/ 3182692 w 3182692"/>
                      <a:gd name="connsiteY5" fmla="*/ 0 h 13716"/>
                      <a:gd name="connsiteX6" fmla="*/ 3182692 w 3182692"/>
                      <a:gd name="connsiteY6" fmla="*/ 13716 h 13716"/>
                      <a:gd name="connsiteX7" fmla="*/ 2482500 w 3182692"/>
                      <a:gd name="connsiteY7" fmla="*/ 13716 h 13716"/>
                      <a:gd name="connsiteX8" fmla="*/ 1782308 w 3182692"/>
                      <a:gd name="connsiteY8" fmla="*/ 13716 h 13716"/>
                      <a:gd name="connsiteX9" fmla="*/ 1145769 w 3182692"/>
                      <a:gd name="connsiteY9" fmla="*/ 13716 h 13716"/>
                      <a:gd name="connsiteX10" fmla="*/ 0 w 3182692"/>
                      <a:gd name="connsiteY10" fmla="*/ 13716 h 13716"/>
                      <a:gd name="connsiteX11" fmla="*/ 0 w 3182692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3716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2212" y="2989"/>
                          <a:pt x="3182051" y="10166"/>
                          <a:pt x="3182692" y="13716"/>
                        </a:cubicBezTo>
                        <a:cubicBezTo>
                          <a:pt x="2998421" y="17170"/>
                          <a:pt x="2675038" y="14442"/>
                          <a:pt x="2482500" y="13716"/>
                        </a:cubicBezTo>
                        <a:cubicBezTo>
                          <a:pt x="2289962" y="12990"/>
                          <a:pt x="1930644" y="2262"/>
                          <a:pt x="1782308" y="13716"/>
                        </a:cubicBezTo>
                        <a:cubicBezTo>
                          <a:pt x="1633972" y="25170"/>
                          <a:pt x="1287388" y="-6564"/>
                          <a:pt x="1145769" y="13716"/>
                        </a:cubicBezTo>
                        <a:cubicBezTo>
                          <a:pt x="1004150" y="33996"/>
                          <a:pt x="256377" y="-42010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182692" h="13716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200" y="2764"/>
                          <a:pt x="3182390" y="8747"/>
                          <a:pt x="3182692" y="13716"/>
                        </a:cubicBezTo>
                        <a:cubicBezTo>
                          <a:pt x="3039109" y="-17273"/>
                          <a:pt x="2823860" y="9276"/>
                          <a:pt x="2546154" y="13716"/>
                        </a:cubicBezTo>
                        <a:cubicBezTo>
                          <a:pt x="2268448" y="18156"/>
                          <a:pt x="2098674" y="719"/>
                          <a:pt x="1845961" y="13716"/>
                        </a:cubicBezTo>
                        <a:cubicBezTo>
                          <a:pt x="1593248" y="26713"/>
                          <a:pt x="1456743" y="22988"/>
                          <a:pt x="1304904" y="13716"/>
                        </a:cubicBezTo>
                        <a:cubicBezTo>
                          <a:pt x="1153065" y="4444"/>
                          <a:pt x="947204" y="6554"/>
                          <a:pt x="668365" y="13716"/>
                        </a:cubicBezTo>
                        <a:cubicBezTo>
                          <a:pt x="389526" y="20878"/>
                          <a:pt x="288244" y="-9200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Graphic 1" descr="Mining tools with solid fill">
            <a:extLst>
              <a:ext uri="{FF2B5EF4-FFF2-40B4-BE49-F238E27FC236}">
                <a16:creationId xmlns:a16="http://schemas.microsoft.com/office/drawing/2014/main" id="{F816935B-5FC9-6C3B-A2B3-9560354C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38530" y="2300287"/>
            <a:ext cx="2264653" cy="22646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6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76"/>
          <p:cNvSpPr txBox="1">
            <a:spLocks noGrp="1"/>
          </p:cNvSpPr>
          <p:nvPr>
            <p:ph type="title"/>
          </p:nvPr>
        </p:nvSpPr>
        <p:spPr>
          <a:xfrm>
            <a:off x="6699373" y="1517333"/>
            <a:ext cx="2103776" cy="213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" sz="2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is a Branch in Git?</a:t>
            </a:r>
            <a:br>
              <a:rPr lang="e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76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76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1" name="Google Shape;531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929" y="1678230"/>
            <a:ext cx="5706228" cy="1840257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76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79176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77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p77"/>
          <p:cNvSpPr txBox="1">
            <a:spLocks noGrp="1"/>
          </p:cNvSpPr>
          <p:nvPr>
            <p:ph type="title"/>
          </p:nvPr>
        </p:nvSpPr>
        <p:spPr>
          <a:xfrm>
            <a:off x="6950932" y="1517333"/>
            <a:ext cx="1852218" cy="213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Calibri"/>
              <a:buNone/>
            </a:pPr>
            <a:r>
              <a:rPr lang="en" sz="2300" b="1" i="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Development through linear development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77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77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77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p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1828" y="741282"/>
            <a:ext cx="463629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031" y="2843054"/>
            <a:ext cx="5929313" cy="1521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00108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8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9" name="Google Shape;549;p78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0" name="Google Shape;550;p78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1" name="Google Shape;551;p78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2" name="Google Shape;552;p7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6419" y="498231"/>
            <a:ext cx="5929313" cy="1243012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3" name="Google Shape;553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6419" y="1741244"/>
            <a:ext cx="5929313" cy="1243013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4" name="Google Shape;554;p7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6419" y="2984256"/>
            <a:ext cx="5929313" cy="1400175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28881273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79"/>
          <p:cNvSpPr txBox="1">
            <a:spLocks noGrp="1"/>
          </p:cNvSpPr>
          <p:nvPr>
            <p:ph type="title"/>
          </p:nvPr>
        </p:nvSpPr>
        <p:spPr>
          <a:xfrm>
            <a:off x="6950932" y="1517333"/>
            <a:ext cx="1852218" cy="2134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2300"/>
              <a:buFont typeface="Calibri"/>
              <a:buNone/>
            </a:pPr>
            <a:r>
              <a:rPr lang="en" sz="2300" b="1" i="0" u="none" strike="noStrike">
                <a:solidFill>
                  <a:srgbClr val="24292F"/>
                </a:solidFill>
              </a:rPr>
              <a:t>Developing the project through branching</a:t>
            </a:r>
            <a:endParaRPr sz="2300"/>
          </a:p>
        </p:txBody>
      </p:sp>
      <p:sp>
        <p:nvSpPr>
          <p:cNvPr id="561" name="Google Shape;561;p79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Google Shape;562;p79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3" name="Google Shape;563;p79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4" name="Google Shape;564;p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0637" y="540958"/>
            <a:ext cx="4636294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0636" y="2442809"/>
            <a:ext cx="4477460" cy="21955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3111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80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80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80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80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979" y="728424"/>
            <a:ext cx="5929313" cy="3686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3073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81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81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81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81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3" name="Google Shape;583;p8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47" y="1242774"/>
            <a:ext cx="5857875" cy="26574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7093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82"/>
          <p:cNvSpPr/>
          <p:nvPr/>
        </p:nvSpPr>
        <p:spPr>
          <a:xfrm rot="-5400000">
            <a:off x="2575480" y="-620425"/>
            <a:ext cx="1286609" cy="64375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82"/>
          <p:cNvSpPr/>
          <p:nvPr/>
        </p:nvSpPr>
        <p:spPr>
          <a:xfrm>
            <a:off x="226564" y="498231"/>
            <a:ext cx="6061974" cy="420025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82"/>
          <p:cNvSpPr/>
          <p:nvPr/>
        </p:nvSpPr>
        <p:spPr>
          <a:xfrm rot="5400000">
            <a:off x="5962835" y="2544073"/>
            <a:ext cx="1289304" cy="1142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490" y="1931375"/>
            <a:ext cx="6092123" cy="12802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08465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12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Branches Commands</a:t>
            </a:r>
            <a:endParaRPr sz="23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6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-US" sz="6000" b="1" dirty="0">
                <a:latin typeface="Franklin Gothic"/>
                <a:ea typeface="Franklin Gothic"/>
                <a:cs typeface="Franklin Gothic"/>
                <a:sym typeface="Franklin Gothic"/>
              </a:rPr>
              <a:t>L</a:t>
            </a:r>
            <a:r>
              <a:rPr lang="en" sz="6000" b="1" dirty="0">
                <a:latin typeface="Franklin Gothic"/>
                <a:ea typeface="Franklin Gothic"/>
                <a:cs typeface="Franklin Gothic"/>
                <a:sym typeface="Franklin Gothic"/>
              </a:rPr>
              <a:t>et’s try it now</a:t>
            </a:r>
            <a:endParaRPr sz="2800" dirty="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423698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13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Recap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779" name="Google Shape;779;p113"/>
          <p:cNvSpPr txBox="1">
            <a:spLocks noGrp="1"/>
          </p:cNvSpPr>
          <p:nvPr>
            <p:ph type="body" idx="1"/>
          </p:nvPr>
        </p:nvSpPr>
        <p:spPr>
          <a:xfrm>
            <a:off x="800100" y="1151385"/>
            <a:ext cx="7543800" cy="3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create : </a:t>
            </a:r>
            <a:r>
              <a:rPr lang="en" sz="24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git branch &lt;branch-name&gt;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endParaRPr sz="2400" b="0" dirty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display: </a:t>
            </a:r>
            <a:r>
              <a:rPr lang="en" sz="24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git branch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endParaRPr sz="2400" b="0" dirty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delete: </a:t>
            </a:r>
            <a:r>
              <a:rPr lang="en" sz="24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git branch -d &lt;branch-name&gt;</a:t>
            </a: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 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</a:pPr>
            <a:endParaRPr sz="2400" b="0" dirty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move: </a:t>
            </a:r>
            <a:r>
              <a:rPr lang="en" sz="24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git checkout &lt;branch-name&gt;</a:t>
            </a:r>
            <a:endParaRPr lang="en" i="0" u="none" strike="noStrike" dirty="0">
              <a:solidFill>
                <a:srgbClr val="595959"/>
              </a:solidFill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endParaRPr sz="2400" b="0" dirty="0">
              <a:latin typeface="Raleway"/>
              <a:ea typeface="Raleway"/>
              <a:cs typeface="Raleway"/>
              <a:sym typeface="Raleway"/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2400"/>
              <a:buChar char="•"/>
            </a:pPr>
            <a:r>
              <a:rPr lang="en" sz="2400" b="1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rename: </a:t>
            </a:r>
            <a:r>
              <a:rPr lang="en" sz="2400" b="0" i="0" u="none" strike="noStrike" dirty="0">
                <a:solidFill>
                  <a:srgbClr val="595959"/>
                </a:solidFill>
                <a:latin typeface="Raleway"/>
                <a:ea typeface="Raleway"/>
                <a:cs typeface="Raleway"/>
                <a:sym typeface="Raleway"/>
              </a:rPr>
              <a:t>git branch -m &lt;branch-name&gt;</a:t>
            </a:r>
            <a:endParaRPr sz="2400" b="0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1"/>
          <p:cNvSpPr/>
          <p:nvPr/>
        </p:nvSpPr>
        <p:spPr>
          <a:xfrm rot="10800000">
            <a:off x="-1" y="1499134"/>
            <a:ext cx="8590946" cy="58627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31"/>
          <p:cNvSpPr/>
          <p:nvPr/>
        </p:nvSpPr>
        <p:spPr>
          <a:xfrm>
            <a:off x="-11087" y="1813932"/>
            <a:ext cx="8613117" cy="320099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1"/>
          <p:cNvSpPr/>
          <p:nvPr/>
        </p:nvSpPr>
        <p:spPr>
          <a:xfrm rot="5400000">
            <a:off x="8421030" y="1734770"/>
            <a:ext cx="586275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9124F-801D-6FB1-F106-020C058C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854" y="273844"/>
            <a:ext cx="8329496" cy="994172"/>
          </a:xfrm>
        </p:spPr>
        <p:txBody>
          <a:bodyPr/>
          <a:lstStyle/>
          <a:p>
            <a:r>
              <a:rPr lang="en-US" sz="4400" dirty="0">
                <a:solidFill>
                  <a:schemeClr val="accent2">
                    <a:lumMod val="75000"/>
                  </a:schemeClr>
                </a:solidFill>
              </a:rPr>
              <a:t>Tools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" name="Graphic 1" descr="Mining tools with solid fill">
            <a:extLst>
              <a:ext uri="{FF2B5EF4-FFF2-40B4-BE49-F238E27FC236}">
                <a16:creationId xmlns:a16="http://schemas.microsoft.com/office/drawing/2014/main" id="{F816935B-5FC9-6C3B-A2B3-9560354CD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40626" y="228588"/>
            <a:ext cx="1059366" cy="10593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B6D80C-3427-7283-46D8-4DF0D2343244}"/>
              </a:ext>
            </a:extLst>
          </p:cNvPr>
          <p:cNvSpPr txBox="1"/>
          <p:nvPr/>
        </p:nvSpPr>
        <p:spPr>
          <a:xfrm>
            <a:off x="0" y="1852950"/>
            <a:ext cx="798427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Git + Git Hub</a:t>
            </a:r>
          </a:p>
          <a:p>
            <a:r>
              <a:rPr lang="en-US" sz="4400" dirty="0"/>
              <a:t>Vs code</a:t>
            </a:r>
          </a:p>
          <a:p>
            <a:r>
              <a:rPr lang="en-US" sz="4400" dirty="0"/>
              <a:t>CV</a:t>
            </a:r>
          </a:p>
          <a:p>
            <a:r>
              <a:rPr lang="en-US" sz="4400" dirty="0"/>
              <a:t>Linked in</a:t>
            </a:r>
          </a:p>
        </p:txBody>
      </p:sp>
      <p:pic>
        <p:nvPicPr>
          <p:cNvPr id="5" name="Google Shape;328;p51">
            <a:extLst>
              <a:ext uri="{FF2B5EF4-FFF2-40B4-BE49-F238E27FC236}">
                <a16:creationId xmlns:a16="http://schemas.microsoft.com/office/drawing/2014/main" id="{73AEAB1C-E311-8902-7582-AB304B727778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18014" b="14275"/>
          <a:stretch/>
        </p:blipFill>
        <p:spPr>
          <a:xfrm>
            <a:off x="4350602" y="1813932"/>
            <a:ext cx="1832565" cy="75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33CC19D-6D4B-5854-F641-672EE8F4ED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4278" y="1746751"/>
            <a:ext cx="1075605" cy="930104"/>
          </a:xfrm>
          <a:prstGeom prst="rect">
            <a:avLst/>
          </a:prstGeom>
        </p:spPr>
      </p:pic>
      <p:pic>
        <p:nvPicPr>
          <p:cNvPr id="9" name="Picture 8" descr="A blue and purple triangle&#10;&#10;Description automatically generated">
            <a:extLst>
              <a:ext uri="{FF2B5EF4-FFF2-40B4-BE49-F238E27FC236}">
                <a16:creationId xmlns:a16="http://schemas.microsoft.com/office/drawing/2014/main" id="{1D70A4C4-6A65-F4F9-0DA1-9E8910F6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19284" y="2677784"/>
            <a:ext cx="1075605" cy="1075605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5F2A199-5280-EF5F-1395-DF671CAF820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4644" r="5665" b="13780"/>
          <a:stretch/>
        </p:blipFill>
        <p:spPr>
          <a:xfrm>
            <a:off x="6569546" y="3754318"/>
            <a:ext cx="1325344" cy="100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61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116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Merging</a:t>
            </a:r>
            <a:endParaRPr sz="23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  <p:sp>
        <p:nvSpPr>
          <p:cNvPr id="797" name="Google Shape;797;p116"/>
          <p:cNvSpPr txBox="1"/>
          <p:nvPr/>
        </p:nvSpPr>
        <p:spPr>
          <a:xfrm>
            <a:off x="2391688" y="3724154"/>
            <a:ext cx="43606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i="0" u="none" strike="noStrike">
                <a:solidFill>
                  <a:srgbClr val="1A1A1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Combining your work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17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sz="33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Straight forward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803" name="Google Shape;803;p117"/>
          <p:cNvSpPr txBox="1">
            <a:spLocks noGrp="1"/>
          </p:cNvSpPr>
          <p:nvPr>
            <p:ph type="body" idx="1"/>
          </p:nvPr>
        </p:nvSpPr>
        <p:spPr>
          <a:xfrm>
            <a:off x="800100" y="1151385"/>
            <a:ext cx="7543800" cy="3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90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Char char="•"/>
            </a:pPr>
            <a:r>
              <a:rPr lang="en" sz="3000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 </a:t>
            </a:r>
            <a:r>
              <a:rPr lang="en" sz="30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Merge &lt;branch-name&gt;</a:t>
            </a:r>
            <a:endParaRPr sz="30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18"/>
          <p:cNvSpPr txBox="1">
            <a:spLocks noGrp="1"/>
          </p:cNvSpPr>
          <p:nvPr>
            <p:ph type="title"/>
          </p:nvPr>
        </p:nvSpPr>
        <p:spPr>
          <a:xfrm>
            <a:off x="800100" y="199663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300"/>
              <a:buFont typeface="Raleway"/>
              <a:buNone/>
            </a:pPr>
            <a:r>
              <a:rPr lang="en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Resolve Conflict</a:t>
            </a:r>
            <a:br>
              <a:rPr lang="en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___________________________________</a:t>
            </a:r>
            <a:endParaRPr/>
          </a:p>
        </p:txBody>
      </p:sp>
      <p:sp>
        <p:nvSpPr>
          <p:cNvPr id="809" name="Google Shape;809;p118"/>
          <p:cNvSpPr txBox="1">
            <a:spLocks noGrp="1"/>
          </p:cNvSpPr>
          <p:nvPr>
            <p:ph type="body" idx="1"/>
          </p:nvPr>
        </p:nvSpPr>
        <p:spPr>
          <a:xfrm>
            <a:off x="800100" y="1151385"/>
            <a:ext cx="7543800" cy="3792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</a:pPr>
            <a:r>
              <a:rPr lang="en" sz="3000" b="1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Merge &lt;branch-name&gt;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000"/>
              <a:buNone/>
            </a:pPr>
            <a:br>
              <a:rPr lang="en" sz="30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</a:br>
            <a:r>
              <a:rPr lang="en" sz="2900" b="0" i="0" u="none" strike="noStrike">
                <a:solidFill>
                  <a:srgbClr val="595959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If changes wasn’t straight forward git’ll ask you to resolve the changes and create a new commit</a:t>
            </a:r>
            <a:endParaRPr sz="2900"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0"/>
          <p:cNvSpPr txBox="1">
            <a:spLocks noGrp="1"/>
          </p:cNvSpPr>
          <p:nvPr>
            <p:ph type="ctrTitle"/>
          </p:nvPr>
        </p:nvSpPr>
        <p:spPr>
          <a:xfrm>
            <a:off x="5499" y="1277144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i="0" u="none" strike="noStrike">
                <a:solidFill>
                  <a:srgbClr val="1A1A1A"/>
                </a:solidFill>
                <a:latin typeface="Raleway"/>
                <a:ea typeface="Raleway"/>
                <a:cs typeface="Raleway"/>
                <a:sym typeface="Raleway"/>
              </a:rPr>
              <a:t>Remote Repository</a:t>
            </a:r>
            <a:br>
              <a:rPr lang="en" sz="3800">
                <a:latin typeface="Franklin Gothic"/>
                <a:ea typeface="Franklin Gothic"/>
                <a:cs typeface="Franklin Gothic"/>
                <a:sym typeface="Franklin Gothic"/>
              </a:rPr>
            </a:br>
            <a:r>
              <a:rPr lang="en">
                <a:solidFill>
                  <a:schemeClr val="accent4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_____________________</a:t>
            </a:r>
            <a:endParaRPr/>
          </a:p>
        </p:txBody>
      </p:sp>
      <p:sp>
        <p:nvSpPr>
          <p:cNvPr id="821" name="Google Shape;821;p120"/>
          <p:cNvSpPr txBox="1">
            <a:spLocks noGrp="1"/>
          </p:cNvSpPr>
          <p:nvPr>
            <p:ph type="subTitle" idx="1"/>
          </p:nvPr>
        </p:nvSpPr>
        <p:spPr>
          <a:xfrm>
            <a:off x="0" y="2853129"/>
            <a:ext cx="9167440" cy="454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" b="0" i="0" u="none" strike="noStrike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Sharing your development</a:t>
            </a:r>
            <a:endParaRPr>
              <a:solidFill>
                <a:srgbClr val="26262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25"/>
          <p:cNvSpPr txBox="1">
            <a:spLocks noGrp="1"/>
          </p:cNvSpPr>
          <p:nvPr>
            <p:ph type="ctrTitle"/>
          </p:nvPr>
        </p:nvSpPr>
        <p:spPr>
          <a:xfrm>
            <a:off x="0" y="-612083"/>
            <a:ext cx="9144000" cy="1506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ctr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3800"/>
              <a:buFont typeface="Raleway"/>
              <a:buNone/>
            </a:pPr>
            <a:r>
              <a:rPr lang="en" sz="3800" b="1" u="sng" dirty="0">
                <a:solidFill>
                  <a:srgbClr val="1A1A1A"/>
                </a:solidFill>
                <a:highlight>
                  <a:srgbClr val="FFFF00"/>
                </a:highlight>
                <a:latin typeface="Raleway"/>
                <a:ea typeface="Franklin Gothic"/>
                <a:cs typeface="Franklin Gothic"/>
                <a:sym typeface="Raleway"/>
              </a:rPr>
              <a:t>There is more and more</a:t>
            </a:r>
            <a:endParaRPr u="sng" dirty="0">
              <a:highlight>
                <a:srgbClr val="FFFF00"/>
              </a:highlight>
            </a:endParaRPr>
          </a:p>
        </p:txBody>
      </p:sp>
      <p:pic>
        <p:nvPicPr>
          <p:cNvPr id="3" name="Picture 2" descr="A comparison of a person's face&#10;&#10;Description automatically generated">
            <a:extLst>
              <a:ext uri="{FF2B5EF4-FFF2-40B4-BE49-F238E27FC236}">
                <a16:creationId xmlns:a16="http://schemas.microsoft.com/office/drawing/2014/main" id="{49A2337F-3CE4-7A72-4239-FF8D01730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942" y="1058427"/>
            <a:ext cx="6614996" cy="394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30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121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>
                <a:latin typeface="Franklin Gothic"/>
                <a:ea typeface="Franklin Gothic"/>
                <a:cs typeface="Franklin Gothic"/>
                <a:sym typeface="Franklin Gothic"/>
              </a:rPr>
              <a:t>GitHub</a:t>
            </a:r>
            <a:endParaRPr sz="230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8"/>
          <p:cNvSpPr txBox="1">
            <a:spLocks noGrp="1"/>
          </p:cNvSpPr>
          <p:nvPr>
            <p:ph type="ctrTitle"/>
          </p:nvPr>
        </p:nvSpPr>
        <p:spPr>
          <a:xfrm>
            <a:off x="0" y="1623386"/>
            <a:ext cx="9144000" cy="1896727"/>
          </a:xfrm>
          <a:prstGeom prst="rect">
            <a:avLst/>
          </a:prstGeom>
          <a:noFill/>
          <a:ln w="57150" cap="flat" cmpd="sng">
            <a:solidFill>
              <a:schemeClr val="accent4"/>
            </a:solidFill>
            <a:prstDash val="lgDashDot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Franklin Gothic"/>
              <a:buNone/>
            </a:pPr>
            <a:r>
              <a:rPr lang="en" b="1" dirty="0">
                <a:latin typeface="Franklin Gothic"/>
                <a:ea typeface="Franklin Gothic"/>
                <a:cs typeface="Franklin Gothic"/>
                <a:sym typeface="Franklin Gothic"/>
              </a:rPr>
              <a:t>The Basic Workflow of Git</a:t>
            </a:r>
            <a:r>
              <a:rPr lang="en-US" b="1" dirty="0">
                <a:latin typeface="Franklin Gothic"/>
                <a:ea typeface="Franklin Gothic"/>
                <a:cs typeface="Franklin Gothic"/>
                <a:sym typeface="Franklin Gothic"/>
              </a:rPr>
              <a:t>hub</a:t>
            </a:r>
            <a:endParaRPr sz="1800" dirty="0">
              <a:solidFill>
                <a:schemeClr val="accent4"/>
              </a:solidFill>
              <a:latin typeface="Franklin Gothic"/>
              <a:ea typeface="Franklin Gothic"/>
              <a:cs typeface="Franklin Gothic"/>
              <a:sym typeface="Franklin Gothic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59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59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59" descr="Chart, treemap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2" name="Google Shape;382;p59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0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60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60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p60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1" name="Google Shape;391;p60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p61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61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09124F-801D-6FB1-F106-020C058CB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6" y="220607"/>
            <a:ext cx="5102348" cy="994172"/>
          </a:xfrm>
        </p:spPr>
        <p:txBody>
          <a:bodyPr/>
          <a:lstStyle/>
          <a:p>
            <a:r>
              <a:rPr lang="en-US" sz="4400" dirty="0"/>
              <a:t>Data Structures</a:t>
            </a:r>
            <a:endParaRPr lang="en-US" dirty="0"/>
          </a:p>
        </p:txBody>
      </p:sp>
      <p:pic>
        <p:nvPicPr>
          <p:cNvPr id="6" name="Graphic 5" descr="Left Brain with solid fill">
            <a:extLst>
              <a:ext uri="{FF2B5EF4-FFF2-40B4-BE49-F238E27FC236}">
                <a16:creationId xmlns:a16="http://schemas.microsoft.com/office/drawing/2014/main" id="{DEB091F2-18D6-FADD-851B-E8020FD6F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55760" y="220607"/>
            <a:ext cx="1149118" cy="110064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E8ABDF5A-79A0-A823-3DE8-AF17F1A47D15}"/>
              </a:ext>
            </a:extLst>
          </p:cNvPr>
          <p:cNvGrpSpPr/>
          <p:nvPr/>
        </p:nvGrpSpPr>
        <p:grpSpPr>
          <a:xfrm>
            <a:off x="86686" y="1526971"/>
            <a:ext cx="6321548" cy="950001"/>
            <a:chOff x="86686" y="1526971"/>
            <a:chExt cx="6214163" cy="9500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410287D-8CC8-B9D9-320E-9A7CD8464601}"/>
                </a:ext>
              </a:extLst>
            </p:cNvPr>
            <p:cNvSpPr txBox="1"/>
            <p:nvPr/>
          </p:nvSpPr>
          <p:spPr>
            <a:xfrm>
              <a:off x="86686" y="1617250"/>
              <a:ext cx="4609170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400" dirty="0"/>
                <a:t>Data Base</a:t>
              </a:r>
            </a:p>
          </p:txBody>
        </p:sp>
        <p:pic>
          <p:nvPicPr>
            <p:cNvPr id="22" name="Graphic 21" descr="Database with solid fill">
              <a:extLst>
                <a:ext uri="{FF2B5EF4-FFF2-40B4-BE49-F238E27FC236}">
                  <a16:creationId xmlns:a16="http://schemas.microsoft.com/office/drawing/2014/main" id="{4EC9E9A0-5BE3-76C5-BB40-1C243D94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50848" y="1526971"/>
              <a:ext cx="950001" cy="950001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A185437-2D38-5728-0CB9-2E1B7FE0E00B}"/>
              </a:ext>
            </a:extLst>
          </p:cNvPr>
          <p:cNvGrpSpPr/>
          <p:nvPr/>
        </p:nvGrpSpPr>
        <p:grpSpPr>
          <a:xfrm>
            <a:off x="133240" y="2879443"/>
            <a:ext cx="6274994" cy="983336"/>
            <a:chOff x="110580" y="2756386"/>
            <a:chExt cx="6134113" cy="983336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94F09E-4B6C-A97B-AE97-5E34C157E198}"/>
                </a:ext>
              </a:extLst>
            </p:cNvPr>
            <p:cNvSpPr txBox="1"/>
            <p:nvPr/>
          </p:nvSpPr>
          <p:spPr>
            <a:xfrm>
              <a:off x="110580" y="2894111"/>
              <a:ext cx="446142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sz="4000" dirty="0">
                  <a:latin typeface="Arial Rounded MT Bold)"/>
                </a:rPr>
                <a:t>API’S</a:t>
              </a:r>
              <a:endParaRPr lang="en-US" sz="3600" dirty="0">
                <a:latin typeface="Arial Rounded MT Bold)"/>
              </a:endParaRPr>
            </a:p>
          </p:txBody>
        </p:sp>
        <p:pic>
          <p:nvPicPr>
            <p:cNvPr id="28" name="Graphic 27" descr="Connections outline">
              <a:extLst>
                <a:ext uri="{FF2B5EF4-FFF2-40B4-BE49-F238E27FC236}">
                  <a16:creationId xmlns:a16="http://schemas.microsoft.com/office/drawing/2014/main" id="{DD058FFC-76CB-D5FD-D930-65645230E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261357" y="2756386"/>
              <a:ext cx="983336" cy="98333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7C3B695-063E-2AEF-4C79-4F081518AB8C}"/>
              </a:ext>
            </a:extLst>
          </p:cNvPr>
          <p:cNvSpPr txBox="1"/>
          <p:nvPr/>
        </p:nvSpPr>
        <p:spPr>
          <a:xfrm>
            <a:off x="6572327" y="478542"/>
            <a:ext cx="2163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E394F9-BC14-17AB-1671-B8A7D3EFEE7F}"/>
              </a:ext>
            </a:extLst>
          </p:cNvPr>
          <p:cNvSpPr txBox="1"/>
          <p:nvPr/>
        </p:nvSpPr>
        <p:spPr>
          <a:xfrm>
            <a:off x="6572327" y="1801916"/>
            <a:ext cx="9664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EF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B39A8C-181B-B354-DD1D-C5A14F7E21F0}"/>
              </a:ext>
            </a:extLst>
          </p:cNvPr>
          <p:cNvSpPr txBox="1"/>
          <p:nvPr/>
        </p:nvSpPr>
        <p:spPr>
          <a:xfrm>
            <a:off x="6572327" y="3217222"/>
            <a:ext cx="1077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MVC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6042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2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62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62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p62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9" name="Google Shape;409;p62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3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63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63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7" name="Google Shape;417;p63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63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4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64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64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64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7" name="Google Shape;427;p64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5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65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65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5" name="Google Shape;435;p65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65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6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66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4" name="Google Shape;444;p66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5" name="Google Shape;445;p66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7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67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67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3" name="Google Shape;453;p67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67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8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68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1" name="Google Shape;461;p68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2" name="Google Shape;462;p68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3" name="Google Shape;463;p68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4" name="Google Shape;464;p68"/>
          <p:cNvSpPr txBox="1"/>
          <p:nvPr/>
        </p:nvSpPr>
        <p:spPr>
          <a:xfrm>
            <a:off x="447348" y="3758"/>
            <a:ext cx="4437753" cy="392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What if you modify a tracked file?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9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2" name="Google Shape;472;p69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3" name="Google Shape;473;p69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70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70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1" name="Google Shape;481;p70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70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3" name="Google Shape;483;p70"/>
          <p:cNvSpPr txBox="1"/>
          <p:nvPr/>
        </p:nvSpPr>
        <p:spPr>
          <a:xfrm>
            <a:off x="447347" y="229540"/>
            <a:ext cx="4707058" cy="450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i="0" u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What if your repo is not up-to-date?</a:t>
            </a:r>
            <a:endParaRPr sz="1100"/>
          </a:p>
          <a:p>
            <a:pPr marL="0" marR="0" lvl="0" indent="0" algn="l" rtl="0">
              <a:lnSpc>
                <a:spcPct val="10000"/>
              </a:lnSpc>
              <a:spcBef>
                <a:spcPts val="2300"/>
              </a:spcBef>
              <a:spcAft>
                <a:spcPts val="0"/>
              </a:spcAft>
              <a:buNone/>
            </a:pPr>
            <a:r>
              <a:rPr lang="en" sz="1400" b="1" u="sng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Your Friend:</a:t>
            </a:r>
            <a:endParaRPr sz="1400" b="1" u="sng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71"/>
          <p:cNvSpPr/>
          <p:nvPr/>
        </p:nvSpPr>
        <p:spPr>
          <a:xfrm>
            <a:off x="0" y="0"/>
            <a:ext cx="9143999" cy="51430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71"/>
          <p:cNvSpPr/>
          <p:nvPr/>
        </p:nvSpPr>
        <p:spPr>
          <a:xfrm>
            <a:off x="0" y="1"/>
            <a:ext cx="9144000" cy="389035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1"/>
          <p:cNvSpPr/>
          <p:nvPr/>
        </p:nvSpPr>
        <p:spPr>
          <a:xfrm>
            <a:off x="447348" y="413971"/>
            <a:ext cx="8249304" cy="4049963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dist="127000" dir="5400000" algn="t" rotWithShape="0">
              <a:srgbClr val="000000">
                <a:alpha val="14901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p71"/>
          <p:cNvPicPr preferRelativeResize="0"/>
          <p:nvPr/>
        </p:nvPicPr>
        <p:blipFill rotWithShape="1">
          <a:blip r:embed="rId3">
            <a:alphaModFix/>
          </a:blip>
          <a:srcRect r="3696" b="-1"/>
          <a:stretch/>
        </p:blipFill>
        <p:spPr>
          <a:xfrm>
            <a:off x="628650" y="565611"/>
            <a:ext cx="7886700" cy="374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2" name="Google Shape;492;p71"/>
          <p:cNvCxnSpPr/>
          <p:nvPr/>
        </p:nvCxnSpPr>
        <p:spPr>
          <a:xfrm rot="10800000">
            <a:off x="447348" y="4747327"/>
            <a:ext cx="8250174" cy="0"/>
          </a:xfrm>
          <a:prstGeom prst="straightConnector1">
            <a:avLst/>
          </a:prstGeom>
          <a:noFill/>
          <a:ln w="152400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Red Orange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6745</TotalTime>
  <Words>1448</Words>
  <Application>Microsoft Office PowerPoint</Application>
  <PresentationFormat>On-screen Show (16:9)</PresentationFormat>
  <Paragraphs>301</Paragraphs>
  <Slides>110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110</vt:i4>
      </vt:variant>
    </vt:vector>
  </HeadingPairs>
  <TitlesOfParts>
    <vt:vector size="127" baseType="lpstr">
      <vt:lpstr>Arial</vt:lpstr>
      <vt:lpstr>Tahoma</vt:lpstr>
      <vt:lpstr>Algerian</vt:lpstr>
      <vt:lpstr>Lato</vt:lpstr>
      <vt:lpstr>Calibri</vt:lpstr>
      <vt:lpstr>var(--jp-content-font-family)</vt:lpstr>
      <vt:lpstr>Google Sans</vt:lpstr>
      <vt:lpstr>Wingdings</vt:lpstr>
      <vt:lpstr>Raleway</vt:lpstr>
      <vt:lpstr>Arial</vt:lpstr>
      <vt:lpstr>JetBrains Mono</vt:lpstr>
      <vt:lpstr>Franklin Gothic</vt:lpstr>
      <vt:lpstr>Arial Rounded MT Bold)</vt:lpstr>
      <vt:lpstr>Arial Rounded MT Bold</vt:lpstr>
      <vt:lpstr>Meiryo</vt:lpstr>
      <vt:lpstr>Office Theme</vt:lpstr>
      <vt:lpstr>Office Theme</vt:lpstr>
      <vt:lpstr>S&amp;T ___________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Tools</vt:lpstr>
      <vt:lpstr>Tools</vt:lpstr>
      <vt:lpstr>Data Structures</vt:lpstr>
      <vt:lpstr>Agenda ___________________________________</vt:lpstr>
      <vt:lpstr>PowerPoint Presentation</vt:lpstr>
      <vt:lpstr>PowerPoint Presentation</vt:lpstr>
      <vt:lpstr>Importance of Open Source ___________________________________</vt:lpstr>
      <vt:lpstr>OSS Examples ___________________________________</vt:lpstr>
      <vt:lpstr>PowerPoint Presentation</vt:lpstr>
      <vt:lpstr>PowerPoint Presentation</vt:lpstr>
      <vt:lpstr>Version Control Overview</vt:lpstr>
      <vt:lpstr>Version Control Systems  1975 ___________________________________</vt:lpstr>
      <vt:lpstr>PowerPoint Presentation</vt:lpstr>
      <vt:lpstr>What is Git? ___________________________________</vt:lpstr>
      <vt:lpstr>Why Learn Git? ___________________________________</vt:lpstr>
      <vt:lpstr>Why Learn Git? ___________________________________</vt:lpstr>
      <vt:lpstr>PowerPoint Presentation</vt:lpstr>
      <vt:lpstr>PowerPoint Presentation</vt:lpstr>
      <vt:lpstr>What we need in Git??!!</vt:lpstr>
      <vt:lpstr>Track every thing</vt:lpstr>
      <vt:lpstr>What we need in Git??!!</vt:lpstr>
      <vt:lpstr>OS independent</vt:lpstr>
      <vt:lpstr>What we need in Git??!!</vt:lpstr>
      <vt:lpstr>Unique id</vt:lpstr>
      <vt:lpstr>What we need in Git??!!</vt:lpstr>
      <vt:lpstr>Track history</vt:lpstr>
      <vt:lpstr>What we need in Git??!!</vt:lpstr>
      <vt:lpstr>Architecture </vt:lpstr>
      <vt:lpstr>2 Tree </vt:lpstr>
      <vt:lpstr>The Basic Workflow of Git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Git Files Status ___________________________________</vt:lpstr>
      <vt:lpstr>Git Commit ___________________________________</vt:lpstr>
      <vt:lpstr>Let’s try it now</vt:lpstr>
      <vt:lpstr>Git Common Commands</vt:lpstr>
      <vt:lpstr>How to Write Git Commands? ___________________________________</vt:lpstr>
      <vt:lpstr>Managing Repository _____________________</vt:lpstr>
      <vt:lpstr>status ___________________________________</vt:lpstr>
      <vt:lpstr>add ___________________________________</vt:lpstr>
      <vt:lpstr>remove ___________________________________</vt:lpstr>
      <vt:lpstr>restore ___________________________________</vt:lpstr>
      <vt:lpstr>clean ___________________________________</vt:lpstr>
      <vt:lpstr>commit ___________________________________</vt:lpstr>
      <vt:lpstr>log ___________________________________</vt:lpstr>
      <vt:lpstr>diff ___________________________________</vt:lpstr>
      <vt:lpstr>amend ___________________________________</vt:lpstr>
      <vt:lpstr>checkout ___________________________________</vt:lpstr>
      <vt:lpstr>reset ___________________________________</vt:lpstr>
      <vt:lpstr>What’s .gitignore? ___________________________________</vt:lpstr>
      <vt:lpstr>Why .gitignore? ___________________________________</vt:lpstr>
      <vt:lpstr>How to .gitignore? ___________________________________</vt:lpstr>
      <vt:lpstr>PowerPoint Presentation</vt:lpstr>
      <vt:lpstr>Break</vt:lpstr>
      <vt:lpstr>Git Branches</vt:lpstr>
      <vt:lpstr>What is a Branch in Git? </vt:lpstr>
      <vt:lpstr>Project Development through linear development</vt:lpstr>
      <vt:lpstr>PowerPoint Presentation</vt:lpstr>
      <vt:lpstr>Developing the project through branching</vt:lpstr>
      <vt:lpstr>PowerPoint Presentation</vt:lpstr>
      <vt:lpstr>PowerPoint Presentation</vt:lpstr>
      <vt:lpstr>PowerPoint Presentation</vt:lpstr>
      <vt:lpstr>Branches Commands</vt:lpstr>
      <vt:lpstr>Let’s try it now</vt:lpstr>
      <vt:lpstr>Recap ___________________________________</vt:lpstr>
      <vt:lpstr>Merging</vt:lpstr>
      <vt:lpstr>Straight forward ___________________________________</vt:lpstr>
      <vt:lpstr>Resolve Conflict ___________________________________</vt:lpstr>
      <vt:lpstr>Remote Repository _____________________</vt:lpstr>
      <vt:lpstr>There is more and more</vt:lpstr>
      <vt:lpstr>GitHub</vt:lpstr>
      <vt:lpstr>The Basic Workflow of Github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Create a new Repository on GitHub</vt:lpstr>
      <vt:lpstr>New Repository ___________________________________</vt:lpstr>
      <vt:lpstr>Existing Repository ___________________________________</vt:lpstr>
      <vt:lpstr>Cloning _____________________</vt:lpstr>
      <vt:lpstr>Fetching _____________________</vt:lpstr>
      <vt:lpstr>Pulling _____________________</vt:lpstr>
      <vt:lpstr>Cloning  and download _____________________</vt:lpstr>
      <vt:lpstr>Cloning _____________________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S&amp;T ___________</dc:title>
  <dc:creator>7oda</dc:creator>
  <cp:lastModifiedBy>mahmoud mohamed</cp:lastModifiedBy>
  <cp:revision>5</cp:revision>
  <dcterms:modified xsi:type="dcterms:W3CDTF">2023-12-05T23:41:03Z</dcterms:modified>
</cp:coreProperties>
</file>